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8"/>
  </p:notesMasterIdLst>
  <p:sldIdLst>
    <p:sldId id="264" r:id="rId3"/>
    <p:sldId id="261" r:id="rId4"/>
    <p:sldId id="271" r:id="rId5"/>
    <p:sldId id="273" r:id="rId6"/>
    <p:sldId id="275" r:id="rId7"/>
    <p:sldId id="278" r:id="rId8"/>
    <p:sldId id="276" r:id="rId9"/>
    <p:sldId id="277" r:id="rId10"/>
    <p:sldId id="279" r:id="rId11"/>
    <p:sldId id="280" r:id="rId12"/>
    <p:sldId id="281" r:id="rId13"/>
    <p:sldId id="282" r:id="rId14"/>
    <p:sldId id="283" r:id="rId15"/>
    <p:sldId id="284" r:id="rId16"/>
    <p:sldId id="267" r:id="rId17"/>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360"/>
    <a:srgbClr val="87B37F"/>
    <a:srgbClr val="73996C"/>
    <a:srgbClr val="6D6A67"/>
    <a:srgbClr val="6D3C1B"/>
    <a:srgbClr val="AC895A"/>
    <a:srgbClr val="5AA4AC"/>
    <a:srgbClr val="525150"/>
    <a:srgbClr val="A3A19F"/>
    <a:srgbClr val="7C7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1" autoAdjust="0"/>
    <p:restoredTop sz="69120" autoAdjust="0"/>
  </p:normalViewPr>
  <p:slideViewPr>
    <p:cSldViewPr snapToGrid="0">
      <p:cViewPr varScale="1">
        <p:scale>
          <a:sx n="51" d="100"/>
          <a:sy n="51" d="100"/>
        </p:scale>
        <p:origin x="19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DE4ED-49BF-49F5-BC59-871DD344744D}" type="doc">
      <dgm:prSet loTypeId="urn:microsoft.com/office/officeart/2005/8/layout/cycle2" loCatId="cycle" qsTypeId="urn:microsoft.com/office/officeart/2005/8/quickstyle/simple3" qsCatId="simple" csTypeId="urn:microsoft.com/office/officeart/2005/8/colors/accent5_4" csCatId="accent5" phldr="1"/>
      <dgm:spPr/>
      <dgm:t>
        <a:bodyPr/>
        <a:lstStyle/>
        <a:p>
          <a:endParaRPr lang="es-ES"/>
        </a:p>
      </dgm:t>
    </dgm:pt>
    <dgm:pt modelId="{A194EBE6-FBEE-4FCD-BB4A-1AC01899D2D5}">
      <dgm:prSet phldrT="[Texto]" custT="1"/>
      <dgm:spPr/>
      <dgm:t>
        <a:bodyPr/>
        <a:lstStyle/>
        <a:p>
          <a:r>
            <a:rPr lang="en-US" sz="1600" noProof="0" dirty="0"/>
            <a:t>Support and Operation</a:t>
          </a:r>
        </a:p>
      </dgm:t>
    </dgm:pt>
    <dgm:pt modelId="{F42797E3-4BCF-4716-8C4A-18621727E8AC}" type="parTrans" cxnId="{5D404360-194B-49E5-946F-FB5B667E245D}">
      <dgm:prSet/>
      <dgm:spPr/>
      <dgm:t>
        <a:bodyPr/>
        <a:lstStyle/>
        <a:p>
          <a:endParaRPr lang="es-ES"/>
        </a:p>
      </dgm:t>
    </dgm:pt>
    <dgm:pt modelId="{0E892F63-DF32-44DE-9BB8-1708435E72A7}" type="sibTrans" cxnId="{5D404360-194B-49E5-946F-FB5B667E245D}">
      <dgm:prSet/>
      <dgm:spPr/>
      <dgm:t>
        <a:bodyPr/>
        <a:lstStyle/>
        <a:p>
          <a:endParaRPr lang="es-ES"/>
        </a:p>
      </dgm:t>
    </dgm:pt>
    <dgm:pt modelId="{F7C0101F-8AB2-433F-8485-03F25D03EBB0}">
      <dgm:prSet phldrT="[Texto]" custT="1"/>
      <dgm:spPr/>
      <dgm:t>
        <a:bodyPr/>
        <a:lstStyle/>
        <a:p>
          <a:r>
            <a:rPr lang="es-ES" sz="1600" dirty="0"/>
            <a:t>Performance </a:t>
          </a:r>
          <a:r>
            <a:rPr lang="en-US" sz="1600" noProof="0" dirty="0"/>
            <a:t>evaluation</a:t>
          </a:r>
        </a:p>
      </dgm:t>
    </dgm:pt>
    <dgm:pt modelId="{317A9896-F7D2-40FC-A94B-EFD240BCAEB0}" type="parTrans" cxnId="{67E8814C-A0DF-4110-996C-B17F810C5DA4}">
      <dgm:prSet/>
      <dgm:spPr/>
      <dgm:t>
        <a:bodyPr/>
        <a:lstStyle/>
        <a:p>
          <a:endParaRPr lang="es-ES"/>
        </a:p>
      </dgm:t>
    </dgm:pt>
    <dgm:pt modelId="{7CEFAE2B-0E4F-4D92-9137-C336C5C783D5}" type="sibTrans" cxnId="{67E8814C-A0DF-4110-996C-B17F810C5DA4}">
      <dgm:prSet/>
      <dgm:spPr/>
      <dgm:t>
        <a:bodyPr/>
        <a:lstStyle/>
        <a:p>
          <a:endParaRPr lang="es-ES"/>
        </a:p>
      </dgm:t>
    </dgm:pt>
    <dgm:pt modelId="{6B074382-98B0-42D9-BDC5-4C3E0F6D5E72}">
      <dgm:prSet phldrT="[Texto]" custT="1"/>
      <dgm:spPr/>
      <dgm:t>
        <a:bodyPr/>
        <a:lstStyle/>
        <a:p>
          <a:r>
            <a:rPr lang="en-US" sz="1600" noProof="0" dirty="0"/>
            <a:t>Improvement</a:t>
          </a:r>
        </a:p>
      </dgm:t>
    </dgm:pt>
    <dgm:pt modelId="{308392AF-D08E-427E-988B-D1DE200EC790}" type="parTrans" cxnId="{ACF0ADBA-E8AC-450A-A912-C9C0E2816F41}">
      <dgm:prSet/>
      <dgm:spPr/>
      <dgm:t>
        <a:bodyPr/>
        <a:lstStyle/>
        <a:p>
          <a:endParaRPr lang="es-ES"/>
        </a:p>
      </dgm:t>
    </dgm:pt>
    <dgm:pt modelId="{CB03B18E-61B9-4015-8733-4D021BBBA8CB}" type="sibTrans" cxnId="{ACF0ADBA-E8AC-450A-A912-C9C0E2816F41}">
      <dgm:prSet/>
      <dgm:spPr/>
      <dgm:t>
        <a:bodyPr/>
        <a:lstStyle/>
        <a:p>
          <a:endParaRPr lang="es-ES"/>
        </a:p>
      </dgm:t>
    </dgm:pt>
    <dgm:pt modelId="{8555B611-C9EE-46EB-AC85-B06C9362A41C}">
      <dgm:prSet phldrT="[Texto]" custT="1"/>
      <dgm:spPr/>
      <dgm:t>
        <a:bodyPr/>
        <a:lstStyle/>
        <a:p>
          <a:r>
            <a:rPr lang="en-US" sz="1600" noProof="0" dirty="0"/>
            <a:t>Planning</a:t>
          </a:r>
        </a:p>
      </dgm:t>
    </dgm:pt>
    <dgm:pt modelId="{E1B6A972-A658-4A97-A725-726412BD49A0}" type="parTrans" cxnId="{D35C4058-CF10-4C5D-A318-88856F4E5CC9}">
      <dgm:prSet/>
      <dgm:spPr/>
      <dgm:t>
        <a:bodyPr/>
        <a:lstStyle/>
        <a:p>
          <a:endParaRPr lang="es-ES"/>
        </a:p>
      </dgm:t>
    </dgm:pt>
    <dgm:pt modelId="{237AC4B8-2400-472F-8679-314E81703BCA}" type="sibTrans" cxnId="{D35C4058-CF10-4C5D-A318-88856F4E5CC9}">
      <dgm:prSet/>
      <dgm:spPr/>
      <dgm:t>
        <a:bodyPr/>
        <a:lstStyle/>
        <a:p>
          <a:endParaRPr lang="es-ES"/>
        </a:p>
      </dgm:t>
    </dgm:pt>
    <dgm:pt modelId="{31BD8A33-1258-4274-84E9-D69796A55D5F}" type="pres">
      <dgm:prSet presAssocID="{400DE4ED-49BF-49F5-BC59-871DD344744D}" presName="cycle" presStyleCnt="0">
        <dgm:presLayoutVars>
          <dgm:dir/>
          <dgm:resizeHandles val="exact"/>
        </dgm:presLayoutVars>
      </dgm:prSet>
      <dgm:spPr/>
      <dgm:t>
        <a:bodyPr/>
        <a:lstStyle/>
        <a:p>
          <a:endParaRPr lang="en-US"/>
        </a:p>
      </dgm:t>
    </dgm:pt>
    <dgm:pt modelId="{005A5A53-1484-4750-B289-9BA1B49FA35F}" type="pres">
      <dgm:prSet presAssocID="{A194EBE6-FBEE-4FCD-BB4A-1AC01899D2D5}" presName="node" presStyleLbl="node1" presStyleIdx="0" presStyleCnt="4" custScaleX="145835" custScaleY="71732" custRadScaleRad="100897" custRadScaleInc="12122">
        <dgm:presLayoutVars>
          <dgm:bulletEnabled val="1"/>
        </dgm:presLayoutVars>
      </dgm:prSet>
      <dgm:spPr/>
      <dgm:t>
        <a:bodyPr/>
        <a:lstStyle/>
        <a:p>
          <a:endParaRPr lang="en-US"/>
        </a:p>
      </dgm:t>
    </dgm:pt>
    <dgm:pt modelId="{EE21293E-8322-40F1-9F93-0E2FAB37815D}" type="pres">
      <dgm:prSet presAssocID="{0E892F63-DF32-44DE-9BB8-1708435E72A7}" presName="sibTrans" presStyleLbl="sibTrans2D1" presStyleIdx="0" presStyleCnt="4" custLinFactNeighborX="44624" custLinFactNeighborY="-23293"/>
      <dgm:spPr/>
      <dgm:t>
        <a:bodyPr/>
        <a:lstStyle/>
        <a:p>
          <a:endParaRPr lang="en-US"/>
        </a:p>
      </dgm:t>
    </dgm:pt>
    <dgm:pt modelId="{7E9AF63F-8994-479E-89B2-00FE0C827495}" type="pres">
      <dgm:prSet presAssocID="{0E892F63-DF32-44DE-9BB8-1708435E72A7}" presName="connectorText" presStyleLbl="sibTrans2D1" presStyleIdx="0" presStyleCnt="4"/>
      <dgm:spPr/>
      <dgm:t>
        <a:bodyPr/>
        <a:lstStyle/>
        <a:p>
          <a:endParaRPr lang="en-US"/>
        </a:p>
      </dgm:t>
    </dgm:pt>
    <dgm:pt modelId="{72E1B3E1-3DA9-49E4-B264-B516C6B848E8}" type="pres">
      <dgm:prSet presAssocID="{F7C0101F-8AB2-433F-8485-03F25D03EBB0}" presName="node" presStyleLbl="node1" presStyleIdx="1" presStyleCnt="4" custScaleX="123142" custScaleY="76573" custRadScaleRad="152993" custRadScaleInc="-1907">
        <dgm:presLayoutVars>
          <dgm:bulletEnabled val="1"/>
        </dgm:presLayoutVars>
      </dgm:prSet>
      <dgm:spPr/>
      <dgm:t>
        <a:bodyPr/>
        <a:lstStyle/>
        <a:p>
          <a:endParaRPr lang="en-US"/>
        </a:p>
      </dgm:t>
    </dgm:pt>
    <dgm:pt modelId="{09614199-8E7A-41E2-A820-E2859293BAA7}" type="pres">
      <dgm:prSet presAssocID="{7CEFAE2B-0E4F-4D92-9137-C336C5C783D5}" presName="sibTrans" presStyleLbl="sibTrans2D1" presStyleIdx="1" presStyleCnt="4" custLinFactNeighborX="30704" custLinFactNeighborY="49744"/>
      <dgm:spPr/>
      <dgm:t>
        <a:bodyPr/>
        <a:lstStyle/>
        <a:p>
          <a:endParaRPr lang="en-US"/>
        </a:p>
      </dgm:t>
    </dgm:pt>
    <dgm:pt modelId="{D0F9BDCC-25F4-43C0-ADE2-256EBDADF04D}" type="pres">
      <dgm:prSet presAssocID="{7CEFAE2B-0E4F-4D92-9137-C336C5C783D5}" presName="connectorText" presStyleLbl="sibTrans2D1" presStyleIdx="1" presStyleCnt="4"/>
      <dgm:spPr/>
      <dgm:t>
        <a:bodyPr/>
        <a:lstStyle/>
        <a:p>
          <a:endParaRPr lang="en-US"/>
        </a:p>
      </dgm:t>
    </dgm:pt>
    <dgm:pt modelId="{DE8D05F8-ABC7-49D9-96EF-085F4EEDFEB7}" type="pres">
      <dgm:prSet presAssocID="{6B074382-98B0-42D9-BDC5-4C3E0F6D5E72}" presName="node" presStyleLbl="node1" presStyleIdx="2" presStyleCnt="4" custScaleX="129879" custScaleY="76435" custRadScaleRad="97542" custRadScaleInc="-14206">
        <dgm:presLayoutVars>
          <dgm:bulletEnabled val="1"/>
        </dgm:presLayoutVars>
      </dgm:prSet>
      <dgm:spPr/>
      <dgm:t>
        <a:bodyPr/>
        <a:lstStyle/>
        <a:p>
          <a:endParaRPr lang="en-US"/>
        </a:p>
      </dgm:t>
    </dgm:pt>
    <dgm:pt modelId="{CE145580-DB0C-404D-97E2-C548FFE6B005}" type="pres">
      <dgm:prSet presAssocID="{CB03B18E-61B9-4015-8733-4D021BBBA8CB}" presName="sibTrans" presStyleLbl="sibTrans2D1" presStyleIdx="2" presStyleCnt="4" custLinFactNeighborX="-34431" custLinFactNeighborY="32004"/>
      <dgm:spPr/>
      <dgm:t>
        <a:bodyPr/>
        <a:lstStyle/>
        <a:p>
          <a:endParaRPr lang="en-US"/>
        </a:p>
      </dgm:t>
    </dgm:pt>
    <dgm:pt modelId="{53307299-C1E7-4FF7-AC02-931E84C1EE29}" type="pres">
      <dgm:prSet presAssocID="{CB03B18E-61B9-4015-8733-4D021BBBA8CB}" presName="connectorText" presStyleLbl="sibTrans2D1" presStyleIdx="2" presStyleCnt="4"/>
      <dgm:spPr/>
      <dgm:t>
        <a:bodyPr/>
        <a:lstStyle/>
        <a:p>
          <a:endParaRPr lang="en-US"/>
        </a:p>
      </dgm:t>
    </dgm:pt>
    <dgm:pt modelId="{6983D706-FA8F-43D8-9B01-2C35BF963725}" type="pres">
      <dgm:prSet presAssocID="{8555B611-C9EE-46EB-AC85-B06C9362A41C}" presName="node" presStyleLbl="node1" presStyleIdx="3" presStyleCnt="4" custScaleX="120112" custScaleY="78255" custRadScaleRad="131179" custRadScaleInc="-22">
        <dgm:presLayoutVars>
          <dgm:bulletEnabled val="1"/>
        </dgm:presLayoutVars>
      </dgm:prSet>
      <dgm:spPr/>
      <dgm:t>
        <a:bodyPr/>
        <a:lstStyle/>
        <a:p>
          <a:endParaRPr lang="en-US"/>
        </a:p>
      </dgm:t>
    </dgm:pt>
    <dgm:pt modelId="{4879AAF1-1DFB-4069-9C7A-1E5C478DE167}" type="pres">
      <dgm:prSet presAssocID="{237AC4B8-2400-472F-8679-314E81703BCA}" presName="sibTrans" presStyleLbl="sibTrans2D1" presStyleIdx="3" presStyleCnt="4" custLinFactNeighborX="-31490" custLinFactNeighborY="-35530"/>
      <dgm:spPr/>
      <dgm:t>
        <a:bodyPr/>
        <a:lstStyle/>
        <a:p>
          <a:endParaRPr lang="en-US"/>
        </a:p>
      </dgm:t>
    </dgm:pt>
    <dgm:pt modelId="{EF96B13A-D590-4041-9F2E-F205C5895082}" type="pres">
      <dgm:prSet presAssocID="{237AC4B8-2400-472F-8679-314E81703BCA}" presName="connectorText" presStyleLbl="sibTrans2D1" presStyleIdx="3" presStyleCnt="4"/>
      <dgm:spPr/>
      <dgm:t>
        <a:bodyPr/>
        <a:lstStyle/>
        <a:p>
          <a:endParaRPr lang="en-US"/>
        </a:p>
      </dgm:t>
    </dgm:pt>
  </dgm:ptLst>
  <dgm:cxnLst>
    <dgm:cxn modelId="{5D404360-194B-49E5-946F-FB5B667E245D}" srcId="{400DE4ED-49BF-49F5-BC59-871DD344744D}" destId="{A194EBE6-FBEE-4FCD-BB4A-1AC01899D2D5}" srcOrd="0" destOrd="0" parTransId="{F42797E3-4BCF-4716-8C4A-18621727E8AC}" sibTransId="{0E892F63-DF32-44DE-9BB8-1708435E72A7}"/>
    <dgm:cxn modelId="{374D12D2-34A6-4CFE-BD3D-37D830327DDE}" type="presOf" srcId="{6B074382-98B0-42D9-BDC5-4C3E0F6D5E72}" destId="{DE8D05F8-ABC7-49D9-96EF-085F4EEDFEB7}" srcOrd="0" destOrd="0" presId="urn:microsoft.com/office/officeart/2005/8/layout/cycle2"/>
    <dgm:cxn modelId="{BA9A4FBA-FB84-4DA5-8F78-2B3E3E69046B}" type="presOf" srcId="{7CEFAE2B-0E4F-4D92-9137-C336C5C783D5}" destId="{D0F9BDCC-25F4-43C0-ADE2-256EBDADF04D}" srcOrd="1" destOrd="0" presId="urn:microsoft.com/office/officeart/2005/8/layout/cycle2"/>
    <dgm:cxn modelId="{ACF0ADBA-E8AC-450A-A912-C9C0E2816F41}" srcId="{400DE4ED-49BF-49F5-BC59-871DD344744D}" destId="{6B074382-98B0-42D9-BDC5-4C3E0F6D5E72}" srcOrd="2" destOrd="0" parTransId="{308392AF-D08E-427E-988B-D1DE200EC790}" sibTransId="{CB03B18E-61B9-4015-8733-4D021BBBA8CB}"/>
    <dgm:cxn modelId="{448E50D4-07FE-4429-85AC-8D25A9BFC809}" type="presOf" srcId="{0E892F63-DF32-44DE-9BB8-1708435E72A7}" destId="{7E9AF63F-8994-479E-89B2-00FE0C827495}" srcOrd="1" destOrd="0" presId="urn:microsoft.com/office/officeart/2005/8/layout/cycle2"/>
    <dgm:cxn modelId="{677ECA55-03ED-438C-AEC0-E8F576A09825}" type="presOf" srcId="{7CEFAE2B-0E4F-4D92-9137-C336C5C783D5}" destId="{09614199-8E7A-41E2-A820-E2859293BAA7}" srcOrd="0" destOrd="0" presId="urn:microsoft.com/office/officeart/2005/8/layout/cycle2"/>
    <dgm:cxn modelId="{D35C4058-CF10-4C5D-A318-88856F4E5CC9}" srcId="{400DE4ED-49BF-49F5-BC59-871DD344744D}" destId="{8555B611-C9EE-46EB-AC85-B06C9362A41C}" srcOrd="3" destOrd="0" parTransId="{E1B6A972-A658-4A97-A725-726412BD49A0}" sibTransId="{237AC4B8-2400-472F-8679-314E81703BCA}"/>
    <dgm:cxn modelId="{EB2E92D9-AFBB-4048-802C-4E2E06860855}" type="presOf" srcId="{0E892F63-DF32-44DE-9BB8-1708435E72A7}" destId="{EE21293E-8322-40F1-9F93-0E2FAB37815D}" srcOrd="0" destOrd="0" presId="urn:microsoft.com/office/officeart/2005/8/layout/cycle2"/>
    <dgm:cxn modelId="{07F3551F-7316-4CB1-B093-13490B646DAB}" type="presOf" srcId="{CB03B18E-61B9-4015-8733-4D021BBBA8CB}" destId="{53307299-C1E7-4FF7-AC02-931E84C1EE29}" srcOrd="1" destOrd="0" presId="urn:microsoft.com/office/officeart/2005/8/layout/cycle2"/>
    <dgm:cxn modelId="{72D8D18F-66AF-438E-A9FD-21AEBAFCCB1D}" type="presOf" srcId="{237AC4B8-2400-472F-8679-314E81703BCA}" destId="{4879AAF1-1DFB-4069-9C7A-1E5C478DE167}" srcOrd="0" destOrd="0" presId="urn:microsoft.com/office/officeart/2005/8/layout/cycle2"/>
    <dgm:cxn modelId="{67E8814C-A0DF-4110-996C-B17F810C5DA4}" srcId="{400DE4ED-49BF-49F5-BC59-871DD344744D}" destId="{F7C0101F-8AB2-433F-8485-03F25D03EBB0}" srcOrd="1" destOrd="0" parTransId="{317A9896-F7D2-40FC-A94B-EFD240BCAEB0}" sibTransId="{7CEFAE2B-0E4F-4D92-9137-C336C5C783D5}"/>
    <dgm:cxn modelId="{2B073506-B637-480D-8B3F-38C978AB08AA}" type="presOf" srcId="{400DE4ED-49BF-49F5-BC59-871DD344744D}" destId="{31BD8A33-1258-4274-84E9-D69796A55D5F}" srcOrd="0" destOrd="0" presId="urn:microsoft.com/office/officeart/2005/8/layout/cycle2"/>
    <dgm:cxn modelId="{EECDF723-E01E-4EB9-86CC-9FEB2F4D8F72}" type="presOf" srcId="{CB03B18E-61B9-4015-8733-4D021BBBA8CB}" destId="{CE145580-DB0C-404D-97E2-C548FFE6B005}" srcOrd="0" destOrd="0" presId="urn:microsoft.com/office/officeart/2005/8/layout/cycle2"/>
    <dgm:cxn modelId="{F8EBF754-ADF7-4EA1-9593-769FA2F50640}" type="presOf" srcId="{F7C0101F-8AB2-433F-8485-03F25D03EBB0}" destId="{72E1B3E1-3DA9-49E4-B264-B516C6B848E8}" srcOrd="0" destOrd="0" presId="urn:microsoft.com/office/officeart/2005/8/layout/cycle2"/>
    <dgm:cxn modelId="{EED2CF52-C4C2-40D5-98BE-4503B25717CC}" type="presOf" srcId="{A194EBE6-FBEE-4FCD-BB4A-1AC01899D2D5}" destId="{005A5A53-1484-4750-B289-9BA1B49FA35F}" srcOrd="0" destOrd="0" presId="urn:microsoft.com/office/officeart/2005/8/layout/cycle2"/>
    <dgm:cxn modelId="{67415E3D-0A52-4EB2-A001-772E4541262B}" type="presOf" srcId="{237AC4B8-2400-472F-8679-314E81703BCA}" destId="{EF96B13A-D590-4041-9F2E-F205C5895082}" srcOrd="1" destOrd="0" presId="urn:microsoft.com/office/officeart/2005/8/layout/cycle2"/>
    <dgm:cxn modelId="{1093459D-434A-4D35-A4EE-6979CD321ABA}" type="presOf" srcId="{8555B611-C9EE-46EB-AC85-B06C9362A41C}" destId="{6983D706-FA8F-43D8-9B01-2C35BF963725}" srcOrd="0" destOrd="0" presId="urn:microsoft.com/office/officeart/2005/8/layout/cycle2"/>
    <dgm:cxn modelId="{D54020BD-BD84-448C-A425-6F48D2AC9B3F}" type="presParOf" srcId="{31BD8A33-1258-4274-84E9-D69796A55D5F}" destId="{005A5A53-1484-4750-B289-9BA1B49FA35F}" srcOrd="0" destOrd="0" presId="urn:microsoft.com/office/officeart/2005/8/layout/cycle2"/>
    <dgm:cxn modelId="{8A8837A5-670B-4623-A6FC-D7529980A37A}" type="presParOf" srcId="{31BD8A33-1258-4274-84E9-D69796A55D5F}" destId="{EE21293E-8322-40F1-9F93-0E2FAB37815D}" srcOrd="1" destOrd="0" presId="urn:microsoft.com/office/officeart/2005/8/layout/cycle2"/>
    <dgm:cxn modelId="{282D498C-F66F-4F13-9F09-CE7408A36BA6}" type="presParOf" srcId="{EE21293E-8322-40F1-9F93-0E2FAB37815D}" destId="{7E9AF63F-8994-479E-89B2-00FE0C827495}" srcOrd="0" destOrd="0" presId="urn:microsoft.com/office/officeart/2005/8/layout/cycle2"/>
    <dgm:cxn modelId="{47EA7AF0-9758-4582-9A42-7F467C1D85DB}" type="presParOf" srcId="{31BD8A33-1258-4274-84E9-D69796A55D5F}" destId="{72E1B3E1-3DA9-49E4-B264-B516C6B848E8}" srcOrd="2" destOrd="0" presId="urn:microsoft.com/office/officeart/2005/8/layout/cycle2"/>
    <dgm:cxn modelId="{048A641E-725B-4DF7-8345-77FCCD40B974}" type="presParOf" srcId="{31BD8A33-1258-4274-84E9-D69796A55D5F}" destId="{09614199-8E7A-41E2-A820-E2859293BAA7}" srcOrd="3" destOrd="0" presId="urn:microsoft.com/office/officeart/2005/8/layout/cycle2"/>
    <dgm:cxn modelId="{A91E39F6-CB99-45DB-83F8-7C43E835586C}" type="presParOf" srcId="{09614199-8E7A-41E2-A820-E2859293BAA7}" destId="{D0F9BDCC-25F4-43C0-ADE2-256EBDADF04D}" srcOrd="0" destOrd="0" presId="urn:microsoft.com/office/officeart/2005/8/layout/cycle2"/>
    <dgm:cxn modelId="{09E5C97E-702E-41DC-9C68-949D9E5F6298}" type="presParOf" srcId="{31BD8A33-1258-4274-84E9-D69796A55D5F}" destId="{DE8D05F8-ABC7-49D9-96EF-085F4EEDFEB7}" srcOrd="4" destOrd="0" presId="urn:microsoft.com/office/officeart/2005/8/layout/cycle2"/>
    <dgm:cxn modelId="{FBC661E6-135F-49FB-AE13-9EE7199D52AE}" type="presParOf" srcId="{31BD8A33-1258-4274-84E9-D69796A55D5F}" destId="{CE145580-DB0C-404D-97E2-C548FFE6B005}" srcOrd="5" destOrd="0" presId="urn:microsoft.com/office/officeart/2005/8/layout/cycle2"/>
    <dgm:cxn modelId="{8A2FE8F8-17DF-49A6-B3FF-D4F49317E552}" type="presParOf" srcId="{CE145580-DB0C-404D-97E2-C548FFE6B005}" destId="{53307299-C1E7-4FF7-AC02-931E84C1EE29}" srcOrd="0" destOrd="0" presId="urn:microsoft.com/office/officeart/2005/8/layout/cycle2"/>
    <dgm:cxn modelId="{4060DF0E-A2AF-4507-BEFB-E2F8B7668E72}" type="presParOf" srcId="{31BD8A33-1258-4274-84E9-D69796A55D5F}" destId="{6983D706-FA8F-43D8-9B01-2C35BF963725}" srcOrd="6" destOrd="0" presId="urn:microsoft.com/office/officeart/2005/8/layout/cycle2"/>
    <dgm:cxn modelId="{5BD8D53A-C6FE-4D5D-96F8-CBD62903DAA7}" type="presParOf" srcId="{31BD8A33-1258-4274-84E9-D69796A55D5F}" destId="{4879AAF1-1DFB-4069-9C7A-1E5C478DE167}" srcOrd="7" destOrd="0" presId="urn:microsoft.com/office/officeart/2005/8/layout/cycle2"/>
    <dgm:cxn modelId="{46E57DA3-7CB4-4411-8DE6-056D3DF7692B}" type="presParOf" srcId="{4879AAF1-1DFB-4069-9C7A-1E5C478DE167}" destId="{EF96B13A-D590-4041-9F2E-F205C589508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A948A-0FE1-4DF5-BB03-0F110C81097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D54BCA1B-E0C8-4E98-AE39-49C37DFF0597}">
      <dgm:prSet phldrT="[Texto]" custT="1"/>
      <dgm:spPr>
        <a:solidFill>
          <a:srgbClr val="F7AB33">
            <a:alpha val="20000"/>
          </a:srgbClr>
        </a:solidFill>
        <a:ln>
          <a:solidFill>
            <a:schemeClr val="tx1"/>
          </a:solidFill>
        </a:ln>
      </dgm:spPr>
      <dgm:t>
        <a:bodyPr/>
        <a:lstStyle/>
        <a:p>
          <a:r>
            <a:rPr lang="en-US" sz="3200" b="1" noProof="0" dirty="0"/>
            <a:t>S</a:t>
          </a:r>
        </a:p>
      </dgm:t>
    </dgm:pt>
    <dgm:pt modelId="{3913AFD2-2999-4B30-B276-55905D62B833}" type="parTrans" cxnId="{B3C82F7A-9033-4D41-BE2B-78D7A1B1A356}">
      <dgm:prSet/>
      <dgm:spPr/>
      <dgm:t>
        <a:bodyPr/>
        <a:lstStyle/>
        <a:p>
          <a:endParaRPr lang="en-US" sz="3200" noProof="0" dirty="0"/>
        </a:p>
      </dgm:t>
    </dgm:pt>
    <dgm:pt modelId="{746C5898-56AC-4D6F-91FF-48A75265FD02}" type="sibTrans" cxnId="{B3C82F7A-9033-4D41-BE2B-78D7A1B1A356}">
      <dgm:prSet/>
      <dgm:spPr/>
      <dgm:t>
        <a:bodyPr/>
        <a:lstStyle/>
        <a:p>
          <a:endParaRPr lang="en-US" sz="3200" noProof="0" dirty="0"/>
        </a:p>
      </dgm:t>
    </dgm:pt>
    <dgm:pt modelId="{F41CC476-7CAC-49F1-924C-32097111EEE8}">
      <dgm:prSet phldrT="[Texto]" custT="1"/>
      <dgm:spPr/>
      <dgm:t>
        <a:bodyPr/>
        <a:lstStyle/>
        <a:p>
          <a:r>
            <a:rPr lang="en-US" sz="3200" noProof="0" dirty="0"/>
            <a:t>Specific</a:t>
          </a:r>
        </a:p>
      </dgm:t>
    </dgm:pt>
    <dgm:pt modelId="{A3ADA538-925E-4676-BCD4-1BC911321A10}" type="parTrans" cxnId="{05E3B075-399B-4A84-9D7D-0D9925B214D0}">
      <dgm:prSet/>
      <dgm:spPr/>
      <dgm:t>
        <a:bodyPr/>
        <a:lstStyle/>
        <a:p>
          <a:endParaRPr lang="en-US" sz="3200" noProof="0" dirty="0"/>
        </a:p>
      </dgm:t>
    </dgm:pt>
    <dgm:pt modelId="{889AE669-C718-42EA-B875-41D53F63190B}" type="sibTrans" cxnId="{05E3B075-399B-4A84-9D7D-0D9925B214D0}">
      <dgm:prSet/>
      <dgm:spPr/>
      <dgm:t>
        <a:bodyPr/>
        <a:lstStyle/>
        <a:p>
          <a:endParaRPr lang="en-US" sz="3200" noProof="0" dirty="0"/>
        </a:p>
      </dgm:t>
    </dgm:pt>
    <dgm:pt modelId="{1025FED7-D6DE-429D-A769-E268BD28F004}">
      <dgm:prSet phldrT="[Texto]" custT="1"/>
      <dgm:spPr>
        <a:solidFill>
          <a:srgbClr val="F7AB33">
            <a:alpha val="20000"/>
          </a:srgbClr>
        </a:solidFill>
        <a:ln>
          <a:solidFill>
            <a:schemeClr val="tx1">
              <a:lumMod val="50000"/>
            </a:schemeClr>
          </a:solidFill>
        </a:ln>
      </dgm:spPr>
      <dgm:t>
        <a:bodyPr/>
        <a:lstStyle/>
        <a:p>
          <a:r>
            <a:rPr lang="en-US" sz="3200" b="1" noProof="0" dirty="0"/>
            <a:t>M</a:t>
          </a:r>
        </a:p>
      </dgm:t>
    </dgm:pt>
    <dgm:pt modelId="{8ED6E3C4-37D2-46EC-AEA9-06E195318328}" type="parTrans" cxnId="{F677F370-EDC8-41E7-9D7D-222868729993}">
      <dgm:prSet/>
      <dgm:spPr/>
      <dgm:t>
        <a:bodyPr/>
        <a:lstStyle/>
        <a:p>
          <a:endParaRPr lang="en-US" sz="3200" noProof="0" dirty="0"/>
        </a:p>
      </dgm:t>
    </dgm:pt>
    <dgm:pt modelId="{D5D75A47-4A73-4E57-B50D-85E95374E462}" type="sibTrans" cxnId="{F677F370-EDC8-41E7-9D7D-222868729993}">
      <dgm:prSet/>
      <dgm:spPr/>
      <dgm:t>
        <a:bodyPr/>
        <a:lstStyle/>
        <a:p>
          <a:endParaRPr lang="en-US" sz="3200" noProof="0" dirty="0"/>
        </a:p>
      </dgm:t>
    </dgm:pt>
    <dgm:pt modelId="{D09050F7-2A13-47C0-ACBB-EDBE1DC0A5F7}">
      <dgm:prSet phldrT="[Texto]" custT="1"/>
      <dgm:spPr/>
      <dgm:t>
        <a:bodyPr/>
        <a:lstStyle/>
        <a:p>
          <a:r>
            <a:rPr lang="en-US" sz="3200" noProof="0" dirty="0"/>
            <a:t>Measurable</a:t>
          </a:r>
        </a:p>
      </dgm:t>
    </dgm:pt>
    <dgm:pt modelId="{1436D5A0-09CE-4108-BCC3-B00409570AC4}" type="parTrans" cxnId="{5A962904-FD24-44C2-95C3-07425635BA97}">
      <dgm:prSet/>
      <dgm:spPr/>
      <dgm:t>
        <a:bodyPr/>
        <a:lstStyle/>
        <a:p>
          <a:endParaRPr lang="en-US" sz="3200" noProof="0" dirty="0"/>
        </a:p>
      </dgm:t>
    </dgm:pt>
    <dgm:pt modelId="{88A8A7F3-A58F-4AF3-A314-99A45779A02F}" type="sibTrans" cxnId="{5A962904-FD24-44C2-95C3-07425635BA97}">
      <dgm:prSet/>
      <dgm:spPr/>
      <dgm:t>
        <a:bodyPr/>
        <a:lstStyle/>
        <a:p>
          <a:endParaRPr lang="en-US" sz="3200" noProof="0" dirty="0"/>
        </a:p>
      </dgm:t>
    </dgm:pt>
    <dgm:pt modelId="{0A3E4022-D986-464C-8461-CD0170B516D7}">
      <dgm:prSet phldrT="[Texto]" custT="1"/>
      <dgm:spPr>
        <a:solidFill>
          <a:srgbClr val="F7AB33">
            <a:alpha val="20000"/>
          </a:srgbClr>
        </a:solidFill>
        <a:ln>
          <a:solidFill>
            <a:schemeClr val="tx1">
              <a:lumMod val="50000"/>
            </a:schemeClr>
          </a:solidFill>
        </a:ln>
      </dgm:spPr>
      <dgm:t>
        <a:bodyPr/>
        <a:lstStyle/>
        <a:p>
          <a:r>
            <a:rPr lang="en-US" sz="3200" b="1" noProof="0" dirty="0"/>
            <a:t>A</a:t>
          </a:r>
        </a:p>
      </dgm:t>
    </dgm:pt>
    <dgm:pt modelId="{ED29CE55-0493-4AD6-8F51-EB872EE6D3BF}" type="parTrans" cxnId="{EABC7F11-7027-4A27-9C2A-7C8E581E106A}">
      <dgm:prSet/>
      <dgm:spPr/>
      <dgm:t>
        <a:bodyPr/>
        <a:lstStyle/>
        <a:p>
          <a:endParaRPr lang="en-US" sz="3200" noProof="0" dirty="0"/>
        </a:p>
      </dgm:t>
    </dgm:pt>
    <dgm:pt modelId="{DEE9141D-CD02-413D-A28F-17F7526EEFBA}" type="sibTrans" cxnId="{EABC7F11-7027-4A27-9C2A-7C8E581E106A}">
      <dgm:prSet/>
      <dgm:spPr/>
      <dgm:t>
        <a:bodyPr/>
        <a:lstStyle/>
        <a:p>
          <a:endParaRPr lang="en-US" sz="3200" noProof="0" dirty="0"/>
        </a:p>
      </dgm:t>
    </dgm:pt>
    <dgm:pt modelId="{D47C05BB-9035-4AB4-A600-B6B1B15D56EA}">
      <dgm:prSet phldrT="[Texto]" custT="1"/>
      <dgm:spPr/>
      <dgm:t>
        <a:bodyPr/>
        <a:lstStyle/>
        <a:p>
          <a:r>
            <a:rPr lang="en-US" sz="3200" noProof="0" dirty="0"/>
            <a:t>Time-based</a:t>
          </a:r>
        </a:p>
      </dgm:t>
    </dgm:pt>
    <dgm:pt modelId="{B3768E4E-2F5D-4903-B211-4C205C1BE516}" type="parTrans" cxnId="{DAFFFFE1-45A0-468D-979C-CCB39D60429E}">
      <dgm:prSet/>
      <dgm:spPr/>
      <dgm:t>
        <a:bodyPr/>
        <a:lstStyle/>
        <a:p>
          <a:endParaRPr lang="en-US" sz="3200" noProof="0" dirty="0"/>
        </a:p>
      </dgm:t>
    </dgm:pt>
    <dgm:pt modelId="{D70714C6-802B-49C9-A2FC-257EDD1EE341}" type="sibTrans" cxnId="{DAFFFFE1-45A0-468D-979C-CCB39D60429E}">
      <dgm:prSet/>
      <dgm:spPr/>
      <dgm:t>
        <a:bodyPr/>
        <a:lstStyle/>
        <a:p>
          <a:endParaRPr lang="en-US" sz="3200" noProof="0" dirty="0"/>
        </a:p>
      </dgm:t>
    </dgm:pt>
    <dgm:pt modelId="{D1F5208A-080B-4898-B813-38CEEDC815EC}">
      <dgm:prSet phldrT="[Texto]" custT="1"/>
      <dgm:spPr>
        <a:solidFill>
          <a:srgbClr val="F7AB33">
            <a:alpha val="20000"/>
          </a:srgbClr>
        </a:solidFill>
        <a:ln>
          <a:solidFill>
            <a:schemeClr val="tx1">
              <a:lumMod val="50000"/>
            </a:schemeClr>
          </a:solidFill>
        </a:ln>
      </dgm:spPr>
      <dgm:t>
        <a:bodyPr/>
        <a:lstStyle/>
        <a:p>
          <a:r>
            <a:rPr lang="en-US" sz="3200" b="1" noProof="0" dirty="0"/>
            <a:t>R</a:t>
          </a:r>
        </a:p>
      </dgm:t>
    </dgm:pt>
    <dgm:pt modelId="{0C925C53-49E0-44B2-823F-83265FDB8028}" type="parTrans" cxnId="{E4795C36-F54B-4964-A7D9-7862095FA983}">
      <dgm:prSet/>
      <dgm:spPr/>
      <dgm:t>
        <a:bodyPr/>
        <a:lstStyle/>
        <a:p>
          <a:endParaRPr lang="en-US" sz="3200" noProof="0" dirty="0"/>
        </a:p>
      </dgm:t>
    </dgm:pt>
    <dgm:pt modelId="{AFE1A847-684F-44B7-8A6C-152B50BA7738}" type="sibTrans" cxnId="{E4795C36-F54B-4964-A7D9-7862095FA983}">
      <dgm:prSet/>
      <dgm:spPr/>
      <dgm:t>
        <a:bodyPr/>
        <a:lstStyle/>
        <a:p>
          <a:endParaRPr lang="en-US" sz="3200" noProof="0" dirty="0"/>
        </a:p>
      </dgm:t>
    </dgm:pt>
    <dgm:pt modelId="{6213BAC2-0FBA-4453-AA3C-E7EBED07EFA2}">
      <dgm:prSet phldrT="[Texto]" custT="1"/>
      <dgm:spPr>
        <a:solidFill>
          <a:srgbClr val="F7AB33">
            <a:alpha val="20000"/>
          </a:srgbClr>
        </a:solidFill>
        <a:ln>
          <a:solidFill>
            <a:schemeClr val="tx1">
              <a:lumMod val="50000"/>
            </a:schemeClr>
          </a:solidFill>
        </a:ln>
      </dgm:spPr>
      <dgm:t>
        <a:bodyPr/>
        <a:lstStyle/>
        <a:p>
          <a:r>
            <a:rPr lang="en-US" sz="3200" b="1" noProof="0" dirty="0"/>
            <a:t>T</a:t>
          </a:r>
        </a:p>
      </dgm:t>
    </dgm:pt>
    <dgm:pt modelId="{4B19E1D5-C29B-4438-A69C-C9DB974BCFCA}" type="parTrans" cxnId="{97C159AB-C226-476B-864B-3277476454A5}">
      <dgm:prSet/>
      <dgm:spPr/>
      <dgm:t>
        <a:bodyPr/>
        <a:lstStyle/>
        <a:p>
          <a:endParaRPr lang="en-US" sz="3200" noProof="0" dirty="0"/>
        </a:p>
      </dgm:t>
    </dgm:pt>
    <dgm:pt modelId="{ED59B80B-7655-4EA5-8FF0-5CB274FE2DD8}" type="sibTrans" cxnId="{97C159AB-C226-476B-864B-3277476454A5}">
      <dgm:prSet/>
      <dgm:spPr/>
      <dgm:t>
        <a:bodyPr/>
        <a:lstStyle/>
        <a:p>
          <a:endParaRPr lang="en-US" sz="3200" noProof="0" dirty="0"/>
        </a:p>
      </dgm:t>
    </dgm:pt>
    <dgm:pt modelId="{68B2D70B-F8E6-457A-8494-451A5CD5297A}">
      <dgm:prSet phldrT="[Texto]" custT="1"/>
      <dgm:spPr/>
      <dgm:t>
        <a:bodyPr/>
        <a:lstStyle/>
        <a:p>
          <a:r>
            <a:rPr lang="en-US" sz="3200" noProof="0" dirty="0"/>
            <a:t>Agreed</a:t>
          </a:r>
        </a:p>
      </dgm:t>
    </dgm:pt>
    <dgm:pt modelId="{6235812B-6F55-43C9-8203-5FCC2F3A1275}" type="parTrans" cxnId="{E2265579-EBDF-4B86-897B-8F161877E030}">
      <dgm:prSet/>
      <dgm:spPr/>
      <dgm:t>
        <a:bodyPr/>
        <a:lstStyle/>
        <a:p>
          <a:endParaRPr lang="en-US" sz="3200" noProof="0" dirty="0"/>
        </a:p>
      </dgm:t>
    </dgm:pt>
    <dgm:pt modelId="{6B22C61D-784E-46A3-AD3B-DD065DCAB15E}" type="sibTrans" cxnId="{E2265579-EBDF-4B86-897B-8F161877E030}">
      <dgm:prSet/>
      <dgm:spPr/>
      <dgm:t>
        <a:bodyPr/>
        <a:lstStyle/>
        <a:p>
          <a:endParaRPr lang="en-US" sz="3200" noProof="0" dirty="0"/>
        </a:p>
      </dgm:t>
    </dgm:pt>
    <dgm:pt modelId="{A5F589B8-36AA-4EFA-9A88-BD68B3BFB55B}">
      <dgm:prSet phldrT="[Texto]" custT="1"/>
      <dgm:spPr/>
      <dgm:t>
        <a:bodyPr/>
        <a:lstStyle/>
        <a:p>
          <a:r>
            <a:rPr lang="en-US" sz="3200" noProof="0" dirty="0"/>
            <a:t>Realistic</a:t>
          </a:r>
        </a:p>
      </dgm:t>
    </dgm:pt>
    <dgm:pt modelId="{B1EFD7EC-9DD3-42A5-9B82-5FF7343F7354}" type="parTrans" cxnId="{0FDF77F3-6809-4E26-B8FF-5768CB0AEB07}">
      <dgm:prSet/>
      <dgm:spPr/>
      <dgm:t>
        <a:bodyPr/>
        <a:lstStyle/>
        <a:p>
          <a:endParaRPr lang="en-US" sz="3200" noProof="0" dirty="0"/>
        </a:p>
      </dgm:t>
    </dgm:pt>
    <dgm:pt modelId="{B8E63FC5-6E87-4368-BF35-C5437CCC6E3C}" type="sibTrans" cxnId="{0FDF77F3-6809-4E26-B8FF-5768CB0AEB07}">
      <dgm:prSet/>
      <dgm:spPr/>
      <dgm:t>
        <a:bodyPr/>
        <a:lstStyle/>
        <a:p>
          <a:endParaRPr lang="en-US" sz="3200" noProof="0" dirty="0"/>
        </a:p>
      </dgm:t>
    </dgm:pt>
    <dgm:pt modelId="{009DB7D5-700E-4039-A236-F411AF700EA2}" type="pres">
      <dgm:prSet presAssocID="{E76A948A-0FE1-4DF5-BB03-0F110C81097E}" presName="Name0" presStyleCnt="0">
        <dgm:presLayoutVars>
          <dgm:dir/>
          <dgm:animLvl val="lvl"/>
          <dgm:resizeHandles val="exact"/>
        </dgm:presLayoutVars>
      </dgm:prSet>
      <dgm:spPr/>
      <dgm:t>
        <a:bodyPr/>
        <a:lstStyle/>
        <a:p>
          <a:endParaRPr lang="en-US"/>
        </a:p>
      </dgm:t>
    </dgm:pt>
    <dgm:pt modelId="{B0E6B438-9F9D-4179-993D-C065CF6876B4}" type="pres">
      <dgm:prSet presAssocID="{D54BCA1B-E0C8-4E98-AE39-49C37DFF0597}" presName="linNode" presStyleCnt="0"/>
      <dgm:spPr/>
    </dgm:pt>
    <dgm:pt modelId="{A8F2ED49-B00B-48B5-8BF7-B359225A7498}" type="pres">
      <dgm:prSet presAssocID="{D54BCA1B-E0C8-4E98-AE39-49C37DFF0597}" presName="parentText" presStyleLbl="node1" presStyleIdx="0" presStyleCnt="5">
        <dgm:presLayoutVars>
          <dgm:chMax val="1"/>
          <dgm:bulletEnabled val="1"/>
        </dgm:presLayoutVars>
      </dgm:prSet>
      <dgm:spPr/>
      <dgm:t>
        <a:bodyPr/>
        <a:lstStyle/>
        <a:p>
          <a:endParaRPr lang="en-US"/>
        </a:p>
      </dgm:t>
    </dgm:pt>
    <dgm:pt modelId="{BDED0497-C537-4079-973B-03BE35A3339A}" type="pres">
      <dgm:prSet presAssocID="{D54BCA1B-E0C8-4E98-AE39-49C37DFF0597}" presName="descendantText" presStyleLbl="alignAccFollowNode1" presStyleIdx="0" presStyleCnt="5">
        <dgm:presLayoutVars>
          <dgm:bulletEnabled val="1"/>
        </dgm:presLayoutVars>
      </dgm:prSet>
      <dgm:spPr/>
      <dgm:t>
        <a:bodyPr/>
        <a:lstStyle/>
        <a:p>
          <a:endParaRPr lang="en-US"/>
        </a:p>
      </dgm:t>
    </dgm:pt>
    <dgm:pt modelId="{4FA35ED0-7004-48B0-8B0B-B39A9C956B16}" type="pres">
      <dgm:prSet presAssocID="{746C5898-56AC-4D6F-91FF-48A75265FD02}" presName="sp" presStyleCnt="0"/>
      <dgm:spPr/>
    </dgm:pt>
    <dgm:pt modelId="{652848E5-4D69-4F38-8F16-0FEF25AA7B01}" type="pres">
      <dgm:prSet presAssocID="{1025FED7-D6DE-429D-A769-E268BD28F004}" presName="linNode" presStyleCnt="0"/>
      <dgm:spPr/>
    </dgm:pt>
    <dgm:pt modelId="{D06D72F0-FB12-44E7-AF4D-381F05C722BD}" type="pres">
      <dgm:prSet presAssocID="{1025FED7-D6DE-429D-A769-E268BD28F004}" presName="parentText" presStyleLbl="node1" presStyleIdx="1" presStyleCnt="5">
        <dgm:presLayoutVars>
          <dgm:chMax val="1"/>
          <dgm:bulletEnabled val="1"/>
        </dgm:presLayoutVars>
      </dgm:prSet>
      <dgm:spPr/>
      <dgm:t>
        <a:bodyPr/>
        <a:lstStyle/>
        <a:p>
          <a:endParaRPr lang="en-US"/>
        </a:p>
      </dgm:t>
    </dgm:pt>
    <dgm:pt modelId="{87A360D7-D9C7-4CB0-BB45-1BA9D04D1A92}" type="pres">
      <dgm:prSet presAssocID="{1025FED7-D6DE-429D-A769-E268BD28F004}" presName="descendantText" presStyleLbl="alignAccFollowNode1" presStyleIdx="1" presStyleCnt="5">
        <dgm:presLayoutVars>
          <dgm:bulletEnabled val="1"/>
        </dgm:presLayoutVars>
      </dgm:prSet>
      <dgm:spPr/>
      <dgm:t>
        <a:bodyPr/>
        <a:lstStyle/>
        <a:p>
          <a:endParaRPr lang="en-US"/>
        </a:p>
      </dgm:t>
    </dgm:pt>
    <dgm:pt modelId="{D5BA9540-3B7B-49B5-82B1-0F9A6AB2DEE7}" type="pres">
      <dgm:prSet presAssocID="{D5D75A47-4A73-4E57-B50D-85E95374E462}" presName="sp" presStyleCnt="0"/>
      <dgm:spPr/>
    </dgm:pt>
    <dgm:pt modelId="{F3C8FF7C-2210-49A7-B91C-C0F3BAF7DB41}" type="pres">
      <dgm:prSet presAssocID="{0A3E4022-D986-464C-8461-CD0170B516D7}" presName="linNode" presStyleCnt="0"/>
      <dgm:spPr/>
    </dgm:pt>
    <dgm:pt modelId="{BB5242CB-0DBF-449A-AAAD-91E0CA0194B8}" type="pres">
      <dgm:prSet presAssocID="{0A3E4022-D986-464C-8461-CD0170B516D7}" presName="parentText" presStyleLbl="node1" presStyleIdx="2" presStyleCnt="5">
        <dgm:presLayoutVars>
          <dgm:chMax val="1"/>
          <dgm:bulletEnabled val="1"/>
        </dgm:presLayoutVars>
      </dgm:prSet>
      <dgm:spPr/>
      <dgm:t>
        <a:bodyPr/>
        <a:lstStyle/>
        <a:p>
          <a:endParaRPr lang="en-US"/>
        </a:p>
      </dgm:t>
    </dgm:pt>
    <dgm:pt modelId="{EAEE267C-7C94-40B4-A918-F4460B5FB7FF}" type="pres">
      <dgm:prSet presAssocID="{0A3E4022-D986-464C-8461-CD0170B516D7}" presName="descendantText" presStyleLbl="alignAccFollowNode1" presStyleIdx="2" presStyleCnt="5">
        <dgm:presLayoutVars>
          <dgm:bulletEnabled val="1"/>
        </dgm:presLayoutVars>
      </dgm:prSet>
      <dgm:spPr/>
      <dgm:t>
        <a:bodyPr/>
        <a:lstStyle/>
        <a:p>
          <a:endParaRPr lang="en-US"/>
        </a:p>
      </dgm:t>
    </dgm:pt>
    <dgm:pt modelId="{E14912C8-55C3-4C5A-BC20-3A4B9C8082F2}" type="pres">
      <dgm:prSet presAssocID="{DEE9141D-CD02-413D-A28F-17F7526EEFBA}" presName="sp" presStyleCnt="0"/>
      <dgm:spPr/>
    </dgm:pt>
    <dgm:pt modelId="{FBB2B21F-5515-4AC5-A8CB-1A8D38FBAA89}" type="pres">
      <dgm:prSet presAssocID="{D1F5208A-080B-4898-B813-38CEEDC815EC}" presName="linNode" presStyleCnt="0"/>
      <dgm:spPr/>
    </dgm:pt>
    <dgm:pt modelId="{AEF5E3A1-E8AE-4908-BCBC-5ECC026EF728}" type="pres">
      <dgm:prSet presAssocID="{D1F5208A-080B-4898-B813-38CEEDC815EC}" presName="parentText" presStyleLbl="node1" presStyleIdx="3" presStyleCnt="5">
        <dgm:presLayoutVars>
          <dgm:chMax val="1"/>
          <dgm:bulletEnabled val="1"/>
        </dgm:presLayoutVars>
      </dgm:prSet>
      <dgm:spPr/>
      <dgm:t>
        <a:bodyPr/>
        <a:lstStyle/>
        <a:p>
          <a:endParaRPr lang="en-US"/>
        </a:p>
      </dgm:t>
    </dgm:pt>
    <dgm:pt modelId="{30D8866B-3E33-4E69-A38D-B2FA77F17ACA}" type="pres">
      <dgm:prSet presAssocID="{D1F5208A-080B-4898-B813-38CEEDC815EC}" presName="descendantText" presStyleLbl="alignAccFollowNode1" presStyleIdx="3" presStyleCnt="5">
        <dgm:presLayoutVars>
          <dgm:bulletEnabled val="1"/>
        </dgm:presLayoutVars>
      </dgm:prSet>
      <dgm:spPr/>
      <dgm:t>
        <a:bodyPr/>
        <a:lstStyle/>
        <a:p>
          <a:endParaRPr lang="en-US"/>
        </a:p>
      </dgm:t>
    </dgm:pt>
    <dgm:pt modelId="{B4E79E44-8BD3-4D31-B02A-10400D1EB46D}" type="pres">
      <dgm:prSet presAssocID="{AFE1A847-684F-44B7-8A6C-152B50BA7738}" presName="sp" presStyleCnt="0"/>
      <dgm:spPr/>
    </dgm:pt>
    <dgm:pt modelId="{377435F2-1347-4071-B235-F2C794325A59}" type="pres">
      <dgm:prSet presAssocID="{6213BAC2-0FBA-4453-AA3C-E7EBED07EFA2}" presName="linNode" presStyleCnt="0"/>
      <dgm:spPr/>
    </dgm:pt>
    <dgm:pt modelId="{EE9CA7B7-AE02-49D2-B8FD-06E7E9CC6314}" type="pres">
      <dgm:prSet presAssocID="{6213BAC2-0FBA-4453-AA3C-E7EBED07EFA2}" presName="parentText" presStyleLbl="node1" presStyleIdx="4" presStyleCnt="5">
        <dgm:presLayoutVars>
          <dgm:chMax val="1"/>
          <dgm:bulletEnabled val="1"/>
        </dgm:presLayoutVars>
      </dgm:prSet>
      <dgm:spPr/>
      <dgm:t>
        <a:bodyPr/>
        <a:lstStyle/>
        <a:p>
          <a:endParaRPr lang="en-US"/>
        </a:p>
      </dgm:t>
    </dgm:pt>
    <dgm:pt modelId="{FA3C2278-AA80-4DC8-82B1-8FB857BC47AE}" type="pres">
      <dgm:prSet presAssocID="{6213BAC2-0FBA-4453-AA3C-E7EBED07EFA2}" presName="descendantText" presStyleLbl="alignAccFollowNode1" presStyleIdx="4" presStyleCnt="5">
        <dgm:presLayoutVars>
          <dgm:bulletEnabled val="1"/>
        </dgm:presLayoutVars>
      </dgm:prSet>
      <dgm:spPr/>
      <dgm:t>
        <a:bodyPr/>
        <a:lstStyle/>
        <a:p>
          <a:endParaRPr lang="en-US"/>
        </a:p>
      </dgm:t>
    </dgm:pt>
  </dgm:ptLst>
  <dgm:cxnLst>
    <dgm:cxn modelId="{7282028F-7D87-487B-BE37-576BA468796A}" type="presOf" srcId="{0A3E4022-D986-464C-8461-CD0170B516D7}" destId="{BB5242CB-0DBF-449A-AAAD-91E0CA0194B8}" srcOrd="0" destOrd="0" presId="urn:microsoft.com/office/officeart/2005/8/layout/vList5"/>
    <dgm:cxn modelId="{F677F370-EDC8-41E7-9D7D-222868729993}" srcId="{E76A948A-0FE1-4DF5-BB03-0F110C81097E}" destId="{1025FED7-D6DE-429D-A769-E268BD28F004}" srcOrd="1" destOrd="0" parTransId="{8ED6E3C4-37D2-46EC-AEA9-06E195318328}" sibTransId="{D5D75A47-4A73-4E57-B50D-85E95374E462}"/>
    <dgm:cxn modelId="{97C159AB-C226-476B-864B-3277476454A5}" srcId="{E76A948A-0FE1-4DF5-BB03-0F110C81097E}" destId="{6213BAC2-0FBA-4453-AA3C-E7EBED07EFA2}" srcOrd="4" destOrd="0" parTransId="{4B19E1D5-C29B-4438-A69C-C9DB974BCFCA}" sibTransId="{ED59B80B-7655-4EA5-8FF0-5CB274FE2DD8}"/>
    <dgm:cxn modelId="{DAFFFFE1-45A0-468D-979C-CCB39D60429E}" srcId="{6213BAC2-0FBA-4453-AA3C-E7EBED07EFA2}" destId="{D47C05BB-9035-4AB4-A600-B6B1B15D56EA}" srcOrd="0" destOrd="0" parTransId="{B3768E4E-2F5D-4903-B211-4C205C1BE516}" sibTransId="{D70714C6-802B-49C9-A2FC-257EDD1EE341}"/>
    <dgm:cxn modelId="{3661C28E-F44E-4E7E-BB99-057DF6EAC2C8}" type="presOf" srcId="{D54BCA1B-E0C8-4E98-AE39-49C37DFF0597}" destId="{A8F2ED49-B00B-48B5-8BF7-B359225A7498}" srcOrd="0" destOrd="0" presId="urn:microsoft.com/office/officeart/2005/8/layout/vList5"/>
    <dgm:cxn modelId="{97404078-3795-4B5D-8FE1-1A9E9F831057}" type="presOf" srcId="{1025FED7-D6DE-429D-A769-E268BD28F004}" destId="{D06D72F0-FB12-44E7-AF4D-381F05C722BD}" srcOrd="0" destOrd="0" presId="urn:microsoft.com/office/officeart/2005/8/layout/vList5"/>
    <dgm:cxn modelId="{E4795C36-F54B-4964-A7D9-7862095FA983}" srcId="{E76A948A-0FE1-4DF5-BB03-0F110C81097E}" destId="{D1F5208A-080B-4898-B813-38CEEDC815EC}" srcOrd="3" destOrd="0" parTransId="{0C925C53-49E0-44B2-823F-83265FDB8028}" sibTransId="{AFE1A847-684F-44B7-8A6C-152B50BA7738}"/>
    <dgm:cxn modelId="{E2265579-EBDF-4B86-897B-8F161877E030}" srcId="{0A3E4022-D986-464C-8461-CD0170B516D7}" destId="{68B2D70B-F8E6-457A-8494-451A5CD5297A}" srcOrd="0" destOrd="0" parTransId="{6235812B-6F55-43C9-8203-5FCC2F3A1275}" sibTransId="{6B22C61D-784E-46A3-AD3B-DD065DCAB15E}"/>
    <dgm:cxn modelId="{5A962904-FD24-44C2-95C3-07425635BA97}" srcId="{1025FED7-D6DE-429D-A769-E268BD28F004}" destId="{D09050F7-2A13-47C0-ACBB-EDBE1DC0A5F7}" srcOrd="0" destOrd="0" parTransId="{1436D5A0-09CE-4108-BCC3-B00409570AC4}" sibTransId="{88A8A7F3-A58F-4AF3-A314-99A45779A02F}"/>
    <dgm:cxn modelId="{EABC7F11-7027-4A27-9C2A-7C8E581E106A}" srcId="{E76A948A-0FE1-4DF5-BB03-0F110C81097E}" destId="{0A3E4022-D986-464C-8461-CD0170B516D7}" srcOrd="2" destOrd="0" parTransId="{ED29CE55-0493-4AD6-8F51-EB872EE6D3BF}" sibTransId="{DEE9141D-CD02-413D-A28F-17F7526EEFBA}"/>
    <dgm:cxn modelId="{05E3B075-399B-4A84-9D7D-0D9925B214D0}" srcId="{D54BCA1B-E0C8-4E98-AE39-49C37DFF0597}" destId="{F41CC476-7CAC-49F1-924C-32097111EEE8}" srcOrd="0" destOrd="0" parTransId="{A3ADA538-925E-4676-BCD4-1BC911321A10}" sibTransId="{889AE669-C718-42EA-B875-41D53F63190B}"/>
    <dgm:cxn modelId="{94D60008-C1A1-4F87-8A39-2E59C5EA3288}" type="presOf" srcId="{D1F5208A-080B-4898-B813-38CEEDC815EC}" destId="{AEF5E3A1-E8AE-4908-BCBC-5ECC026EF728}" srcOrd="0" destOrd="0" presId="urn:microsoft.com/office/officeart/2005/8/layout/vList5"/>
    <dgm:cxn modelId="{754B0DB8-3F3C-4AEF-8DDF-BEAD6F69449D}" type="presOf" srcId="{6213BAC2-0FBA-4453-AA3C-E7EBED07EFA2}" destId="{EE9CA7B7-AE02-49D2-B8FD-06E7E9CC6314}" srcOrd="0" destOrd="0" presId="urn:microsoft.com/office/officeart/2005/8/layout/vList5"/>
    <dgm:cxn modelId="{D437206D-5866-48A0-8D6D-446E7181A6BD}" type="presOf" srcId="{D09050F7-2A13-47C0-ACBB-EDBE1DC0A5F7}" destId="{87A360D7-D9C7-4CB0-BB45-1BA9D04D1A92}" srcOrd="0" destOrd="0" presId="urn:microsoft.com/office/officeart/2005/8/layout/vList5"/>
    <dgm:cxn modelId="{DBD16C9A-0BB8-46F7-BFF7-00E69DC8D49E}" type="presOf" srcId="{A5F589B8-36AA-4EFA-9A88-BD68B3BFB55B}" destId="{30D8866B-3E33-4E69-A38D-B2FA77F17ACA}" srcOrd="0" destOrd="0" presId="urn:microsoft.com/office/officeart/2005/8/layout/vList5"/>
    <dgm:cxn modelId="{8FE0771B-37C0-44F9-B561-803C48F5CF29}" type="presOf" srcId="{D47C05BB-9035-4AB4-A600-B6B1B15D56EA}" destId="{FA3C2278-AA80-4DC8-82B1-8FB857BC47AE}" srcOrd="0" destOrd="0" presId="urn:microsoft.com/office/officeart/2005/8/layout/vList5"/>
    <dgm:cxn modelId="{2970F8BF-CD86-496C-9670-4C9DFA62DA32}" type="presOf" srcId="{E76A948A-0FE1-4DF5-BB03-0F110C81097E}" destId="{009DB7D5-700E-4039-A236-F411AF700EA2}" srcOrd="0" destOrd="0" presId="urn:microsoft.com/office/officeart/2005/8/layout/vList5"/>
    <dgm:cxn modelId="{AE2822FB-2DB2-42BE-AC3C-71D12EF9C40F}" type="presOf" srcId="{68B2D70B-F8E6-457A-8494-451A5CD5297A}" destId="{EAEE267C-7C94-40B4-A918-F4460B5FB7FF}" srcOrd="0" destOrd="0" presId="urn:microsoft.com/office/officeart/2005/8/layout/vList5"/>
    <dgm:cxn modelId="{EBBCA87F-3B8C-4A42-90B8-3067935F7521}" type="presOf" srcId="{F41CC476-7CAC-49F1-924C-32097111EEE8}" destId="{BDED0497-C537-4079-973B-03BE35A3339A}" srcOrd="0" destOrd="0" presId="urn:microsoft.com/office/officeart/2005/8/layout/vList5"/>
    <dgm:cxn modelId="{0FDF77F3-6809-4E26-B8FF-5768CB0AEB07}" srcId="{D1F5208A-080B-4898-B813-38CEEDC815EC}" destId="{A5F589B8-36AA-4EFA-9A88-BD68B3BFB55B}" srcOrd="0" destOrd="0" parTransId="{B1EFD7EC-9DD3-42A5-9B82-5FF7343F7354}" sibTransId="{B8E63FC5-6E87-4368-BF35-C5437CCC6E3C}"/>
    <dgm:cxn modelId="{B3C82F7A-9033-4D41-BE2B-78D7A1B1A356}" srcId="{E76A948A-0FE1-4DF5-BB03-0F110C81097E}" destId="{D54BCA1B-E0C8-4E98-AE39-49C37DFF0597}" srcOrd="0" destOrd="0" parTransId="{3913AFD2-2999-4B30-B276-55905D62B833}" sibTransId="{746C5898-56AC-4D6F-91FF-48A75265FD02}"/>
    <dgm:cxn modelId="{93A12DCA-0123-4EB9-B022-470EE0687C2E}" type="presParOf" srcId="{009DB7D5-700E-4039-A236-F411AF700EA2}" destId="{B0E6B438-9F9D-4179-993D-C065CF6876B4}" srcOrd="0" destOrd="0" presId="urn:microsoft.com/office/officeart/2005/8/layout/vList5"/>
    <dgm:cxn modelId="{39B2DCEB-717C-4118-9516-1AA155AB3BE5}" type="presParOf" srcId="{B0E6B438-9F9D-4179-993D-C065CF6876B4}" destId="{A8F2ED49-B00B-48B5-8BF7-B359225A7498}" srcOrd="0" destOrd="0" presId="urn:microsoft.com/office/officeart/2005/8/layout/vList5"/>
    <dgm:cxn modelId="{D70240D0-EB00-4044-9D81-217EEF46A752}" type="presParOf" srcId="{B0E6B438-9F9D-4179-993D-C065CF6876B4}" destId="{BDED0497-C537-4079-973B-03BE35A3339A}" srcOrd="1" destOrd="0" presId="urn:microsoft.com/office/officeart/2005/8/layout/vList5"/>
    <dgm:cxn modelId="{861A58AC-146D-4A1F-A157-2CA92F22B387}" type="presParOf" srcId="{009DB7D5-700E-4039-A236-F411AF700EA2}" destId="{4FA35ED0-7004-48B0-8B0B-B39A9C956B16}" srcOrd="1" destOrd="0" presId="urn:microsoft.com/office/officeart/2005/8/layout/vList5"/>
    <dgm:cxn modelId="{539902FA-369C-416F-A4DF-B0ABAEB0C1B6}" type="presParOf" srcId="{009DB7D5-700E-4039-A236-F411AF700EA2}" destId="{652848E5-4D69-4F38-8F16-0FEF25AA7B01}" srcOrd="2" destOrd="0" presId="urn:microsoft.com/office/officeart/2005/8/layout/vList5"/>
    <dgm:cxn modelId="{39824899-8BD6-4D03-84E8-0F1960589B79}" type="presParOf" srcId="{652848E5-4D69-4F38-8F16-0FEF25AA7B01}" destId="{D06D72F0-FB12-44E7-AF4D-381F05C722BD}" srcOrd="0" destOrd="0" presId="urn:microsoft.com/office/officeart/2005/8/layout/vList5"/>
    <dgm:cxn modelId="{FE80D503-D2A8-4435-A062-84C6CA2702CB}" type="presParOf" srcId="{652848E5-4D69-4F38-8F16-0FEF25AA7B01}" destId="{87A360D7-D9C7-4CB0-BB45-1BA9D04D1A92}" srcOrd="1" destOrd="0" presId="urn:microsoft.com/office/officeart/2005/8/layout/vList5"/>
    <dgm:cxn modelId="{8B092B16-C7F2-4779-857D-519BCD13D2DB}" type="presParOf" srcId="{009DB7D5-700E-4039-A236-F411AF700EA2}" destId="{D5BA9540-3B7B-49B5-82B1-0F9A6AB2DEE7}" srcOrd="3" destOrd="0" presId="urn:microsoft.com/office/officeart/2005/8/layout/vList5"/>
    <dgm:cxn modelId="{BADDDE8C-5916-4986-90BA-F4C36DACE440}" type="presParOf" srcId="{009DB7D5-700E-4039-A236-F411AF700EA2}" destId="{F3C8FF7C-2210-49A7-B91C-C0F3BAF7DB41}" srcOrd="4" destOrd="0" presId="urn:microsoft.com/office/officeart/2005/8/layout/vList5"/>
    <dgm:cxn modelId="{BDFB8094-AE7A-4473-BF19-DEBD3F353EFE}" type="presParOf" srcId="{F3C8FF7C-2210-49A7-B91C-C0F3BAF7DB41}" destId="{BB5242CB-0DBF-449A-AAAD-91E0CA0194B8}" srcOrd="0" destOrd="0" presId="urn:microsoft.com/office/officeart/2005/8/layout/vList5"/>
    <dgm:cxn modelId="{AF7A247A-492D-4AE6-B905-04153C109381}" type="presParOf" srcId="{F3C8FF7C-2210-49A7-B91C-C0F3BAF7DB41}" destId="{EAEE267C-7C94-40B4-A918-F4460B5FB7FF}" srcOrd="1" destOrd="0" presId="urn:microsoft.com/office/officeart/2005/8/layout/vList5"/>
    <dgm:cxn modelId="{52D571A3-47B2-419E-A7CB-9DBC3F4DFB49}" type="presParOf" srcId="{009DB7D5-700E-4039-A236-F411AF700EA2}" destId="{E14912C8-55C3-4C5A-BC20-3A4B9C8082F2}" srcOrd="5" destOrd="0" presId="urn:microsoft.com/office/officeart/2005/8/layout/vList5"/>
    <dgm:cxn modelId="{8A87789A-17B8-4736-BD2E-F98BEF651574}" type="presParOf" srcId="{009DB7D5-700E-4039-A236-F411AF700EA2}" destId="{FBB2B21F-5515-4AC5-A8CB-1A8D38FBAA89}" srcOrd="6" destOrd="0" presId="urn:microsoft.com/office/officeart/2005/8/layout/vList5"/>
    <dgm:cxn modelId="{26FDE30F-5155-4DBB-BDE5-29623D8FE194}" type="presParOf" srcId="{FBB2B21F-5515-4AC5-A8CB-1A8D38FBAA89}" destId="{AEF5E3A1-E8AE-4908-BCBC-5ECC026EF728}" srcOrd="0" destOrd="0" presId="urn:microsoft.com/office/officeart/2005/8/layout/vList5"/>
    <dgm:cxn modelId="{365ED06E-6B05-49D0-A168-4D4521352DEB}" type="presParOf" srcId="{FBB2B21F-5515-4AC5-A8CB-1A8D38FBAA89}" destId="{30D8866B-3E33-4E69-A38D-B2FA77F17ACA}" srcOrd="1" destOrd="0" presId="urn:microsoft.com/office/officeart/2005/8/layout/vList5"/>
    <dgm:cxn modelId="{487BDF51-3F40-42C6-B2B4-BC821B85CBFC}" type="presParOf" srcId="{009DB7D5-700E-4039-A236-F411AF700EA2}" destId="{B4E79E44-8BD3-4D31-B02A-10400D1EB46D}" srcOrd="7" destOrd="0" presId="urn:microsoft.com/office/officeart/2005/8/layout/vList5"/>
    <dgm:cxn modelId="{4BBCF5E8-57D7-4415-9613-2B2D0EF176C9}" type="presParOf" srcId="{009DB7D5-700E-4039-A236-F411AF700EA2}" destId="{377435F2-1347-4071-B235-F2C794325A59}" srcOrd="8" destOrd="0" presId="urn:microsoft.com/office/officeart/2005/8/layout/vList5"/>
    <dgm:cxn modelId="{07BD1C0D-B630-40E4-B11E-8A5E842A10AE}" type="presParOf" srcId="{377435F2-1347-4071-B235-F2C794325A59}" destId="{EE9CA7B7-AE02-49D2-B8FD-06E7E9CC6314}" srcOrd="0" destOrd="0" presId="urn:microsoft.com/office/officeart/2005/8/layout/vList5"/>
    <dgm:cxn modelId="{A187389A-50E8-4314-B09A-16592520E7DA}" type="presParOf" srcId="{377435F2-1347-4071-B235-F2C794325A59}" destId="{FA3C2278-AA80-4DC8-82B1-8FB857BC47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A5A53-1484-4750-B289-9BA1B49FA35F}">
      <dsp:nvSpPr>
        <dsp:cNvPr id="0" name=""/>
        <dsp:cNvSpPr/>
      </dsp:nvSpPr>
      <dsp:spPr>
        <a:xfrm>
          <a:off x="2282221" y="251619"/>
          <a:ext cx="1869669" cy="919636"/>
        </a:xfrm>
        <a:prstGeom prst="ellipse">
          <a:avLst/>
        </a:prstGeom>
        <a:gradFill rotWithShape="0">
          <a:gsLst>
            <a:gs pos="0">
              <a:schemeClr val="accent5">
                <a:shade val="50000"/>
                <a:hueOff val="0"/>
                <a:satOff val="0"/>
                <a:lumOff val="0"/>
                <a:alphaOff val="0"/>
                <a:lumMod val="110000"/>
                <a:satMod val="105000"/>
                <a:tint val="67000"/>
              </a:schemeClr>
            </a:gs>
            <a:gs pos="50000">
              <a:schemeClr val="accent5">
                <a:shade val="50000"/>
                <a:hueOff val="0"/>
                <a:satOff val="0"/>
                <a:lumOff val="0"/>
                <a:alphaOff val="0"/>
                <a:lumMod val="105000"/>
                <a:satMod val="103000"/>
                <a:tint val="73000"/>
              </a:schemeClr>
            </a:gs>
            <a:gs pos="100000">
              <a:schemeClr val="accent5">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a:t>Support and Operation</a:t>
          </a:r>
        </a:p>
      </dsp:txBody>
      <dsp:txXfrm>
        <a:off x="2556028" y="386297"/>
        <a:ext cx="1322055" cy="650280"/>
      </dsp:txXfrm>
    </dsp:sp>
    <dsp:sp modelId="{EE21293E-8322-40F1-9F93-0E2FAB37815D}">
      <dsp:nvSpPr>
        <dsp:cNvPr id="0" name=""/>
        <dsp:cNvSpPr/>
      </dsp:nvSpPr>
      <dsp:spPr>
        <a:xfrm rot="2063533">
          <a:off x="4156608" y="1058117"/>
          <a:ext cx="561815" cy="432689"/>
        </a:xfrm>
        <a:prstGeom prst="rightArrow">
          <a:avLst>
            <a:gd name="adj1" fmla="val 60000"/>
            <a:gd name="adj2" fmla="val 50000"/>
          </a:avLst>
        </a:prstGeom>
        <a:gradFill rotWithShape="0">
          <a:gsLst>
            <a:gs pos="0">
              <a:schemeClr val="accent5">
                <a:shade val="90000"/>
                <a:hueOff val="0"/>
                <a:satOff val="0"/>
                <a:lumOff val="0"/>
                <a:alphaOff val="0"/>
                <a:lumMod val="110000"/>
                <a:satMod val="105000"/>
                <a:tint val="67000"/>
              </a:schemeClr>
            </a:gs>
            <a:gs pos="50000">
              <a:schemeClr val="accent5">
                <a:shade val="90000"/>
                <a:hueOff val="0"/>
                <a:satOff val="0"/>
                <a:lumOff val="0"/>
                <a:alphaOff val="0"/>
                <a:lumMod val="105000"/>
                <a:satMod val="103000"/>
                <a:tint val="73000"/>
              </a:schemeClr>
            </a:gs>
            <a:gs pos="100000">
              <a:schemeClr val="accent5">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4167954" y="1107994"/>
        <a:ext cx="432008" cy="259613"/>
      </dsp:txXfrm>
    </dsp:sp>
    <dsp:sp modelId="{72E1B3E1-3DA9-49E4-B264-B516C6B848E8}">
      <dsp:nvSpPr>
        <dsp:cNvPr id="0" name=""/>
        <dsp:cNvSpPr/>
      </dsp:nvSpPr>
      <dsp:spPr>
        <a:xfrm>
          <a:off x="4378699" y="1556082"/>
          <a:ext cx="1578735" cy="981699"/>
        </a:xfrm>
        <a:prstGeom prst="ellipse">
          <a:avLst/>
        </a:prstGeom>
        <a:gradFill rotWithShape="0">
          <a:gsLst>
            <a:gs pos="0">
              <a:schemeClr val="accent5">
                <a:shade val="50000"/>
                <a:hueOff val="153379"/>
                <a:satOff val="-240"/>
                <a:lumOff val="20214"/>
                <a:alphaOff val="0"/>
                <a:lumMod val="110000"/>
                <a:satMod val="105000"/>
                <a:tint val="67000"/>
              </a:schemeClr>
            </a:gs>
            <a:gs pos="50000">
              <a:schemeClr val="accent5">
                <a:shade val="50000"/>
                <a:hueOff val="153379"/>
                <a:satOff val="-240"/>
                <a:lumOff val="20214"/>
                <a:alphaOff val="0"/>
                <a:lumMod val="105000"/>
                <a:satMod val="103000"/>
                <a:tint val="73000"/>
              </a:schemeClr>
            </a:gs>
            <a:gs pos="100000">
              <a:schemeClr val="accent5">
                <a:shade val="50000"/>
                <a:hueOff val="153379"/>
                <a:satOff val="-240"/>
                <a:lumOff val="202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Performance </a:t>
          </a:r>
          <a:r>
            <a:rPr lang="en-US" sz="1600" kern="1200" noProof="0" dirty="0"/>
            <a:t>evaluation</a:t>
          </a:r>
        </a:p>
      </dsp:txBody>
      <dsp:txXfrm>
        <a:off x="4609899" y="1699848"/>
        <a:ext cx="1116335" cy="694167"/>
      </dsp:txXfrm>
    </dsp:sp>
    <dsp:sp modelId="{09614199-8E7A-41E2-A820-E2859293BAA7}">
      <dsp:nvSpPr>
        <dsp:cNvPr id="0" name=""/>
        <dsp:cNvSpPr/>
      </dsp:nvSpPr>
      <dsp:spPr>
        <a:xfrm rot="8704603">
          <a:off x="4111278" y="2707731"/>
          <a:ext cx="563786" cy="432689"/>
        </a:xfrm>
        <a:prstGeom prst="rightArrow">
          <a:avLst>
            <a:gd name="adj1" fmla="val 60000"/>
            <a:gd name="adj2" fmla="val 50000"/>
          </a:avLst>
        </a:prstGeom>
        <a:gradFill rotWithShape="0">
          <a:gsLst>
            <a:gs pos="0">
              <a:schemeClr val="accent5">
                <a:shade val="90000"/>
                <a:hueOff val="160540"/>
                <a:satOff val="-2674"/>
                <a:lumOff val="14818"/>
                <a:alphaOff val="0"/>
                <a:lumMod val="110000"/>
                <a:satMod val="105000"/>
                <a:tint val="67000"/>
              </a:schemeClr>
            </a:gs>
            <a:gs pos="50000">
              <a:schemeClr val="accent5">
                <a:shade val="90000"/>
                <a:hueOff val="160540"/>
                <a:satOff val="-2674"/>
                <a:lumOff val="14818"/>
                <a:alphaOff val="0"/>
                <a:lumMod val="105000"/>
                <a:satMod val="103000"/>
                <a:tint val="73000"/>
              </a:schemeClr>
            </a:gs>
            <a:gs pos="100000">
              <a:schemeClr val="accent5">
                <a:shade val="90000"/>
                <a:hueOff val="160540"/>
                <a:satOff val="-2674"/>
                <a:lumOff val="148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4229397" y="2757113"/>
        <a:ext cx="433979" cy="259613"/>
      </dsp:txXfrm>
    </dsp:sp>
    <dsp:sp modelId="{DE8D05F8-ABC7-49D9-96EF-085F4EEDFEB7}">
      <dsp:nvSpPr>
        <dsp:cNvPr id="0" name=""/>
        <dsp:cNvSpPr/>
      </dsp:nvSpPr>
      <dsp:spPr>
        <a:xfrm>
          <a:off x="2401771" y="2907132"/>
          <a:ext cx="1665106" cy="979930"/>
        </a:xfrm>
        <a:prstGeom prst="ellipse">
          <a:avLst/>
        </a:prstGeom>
        <a:gradFill rotWithShape="0">
          <a:gsLst>
            <a:gs pos="0">
              <a:schemeClr val="accent5">
                <a:shade val="50000"/>
                <a:hueOff val="306758"/>
                <a:satOff val="-479"/>
                <a:lumOff val="40428"/>
                <a:alphaOff val="0"/>
                <a:lumMod val="110000"/>
                <a:satMod val="105000"/>
                <a:tint val="67000"/>
              </a:schemeClr>
            </a:gs>
            <a:gs pos="50000">
              <a:schemeClr val="accent5">
                <a:shade val="50000"/>
                <a:hueOff val="306758"/>
                <a:satOff val="-479"/>
                <a:lumOff val="40428"/>
                <a:alphaOff val="0"/>
                <a:lumMod val="105000"/>
                <a:satMod val="103000"/>
                <a:tint val="73000"/>
              </a:schemeClr>
            </a:gs>
            <a:gs pos="100000">
              <a:schemeClr val="accent5">
                <a:shade val="50000"/>
                <a:hueOff val="306758"/>
                <a:satOff val="-479"/>
                <a:lumOff val="404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a:t>Improvement</a:t>
          </a:r>
        </a:p>
      </dsp:txBody>
      <dsp:txXfrm>
        <a:off x="2645620" y="3050639"/>
        <a:ext cx="1177408" cy="692916"/>
      </dsp:txXfrm>
    </dsp:sp>
    <dsp:sp modelId="{CE145580-DB0C-404D-97E2-C548FFE6B005}">
      <dsp:nvSpPr>
        <dsp:cNvPr id="0" name=""/>
        <dsp:cNvSpPr/>
      </dsp:nvSpPr>
      <dsp:spPr>
        <a:xfrm rot="12858331">
          <a:off x="1810437" y="2664553"/>
          <a:ext cx="549992" cy="432689"/>
        </a:xfrm>
        <a:prstGeom prst="rightArrow">
          <a:avLst>
            <a:gd name="adj1" fmla="val 60000"/>
            <a:gd name="adj2" fmla="val 50000"/>
          </a:avLst>
        </a:prstGeom>
        <a:gradFill rotWithShape="0">
          <a:gsLst>
            <a:gs pos="0">
              <a:schemeClr val="accent5">
                <a:shade val="90000"/>
                <a:hueOff val="321080"/>
                <a:satOff val="-5348"/>
                <a:lumOff val="29637"/>
                <a:alphaOff val="0"/>
                <a:lumMod val="110000"/>
                <a:satMod val="105000"/>
                <a:tint val="67000"/>
              </a:schemeClr>
            </a:gs>
            <a:gs pos="50000">
              <a:schemeClr val="accent5">
                <a:shade val="90000"/>
                <a:hueOff val="321080"/>
                <a:satOff val="-5348"/>
                <a:lumOff val="29637"/>
                <a:alphaOff val="0"/>
                <a:lumMod val="105000"/>
                <a:satMod val="103000"/>
                <a:tint val="73000"/>
              </a:schemeClr>
            </a:gs>
            <a:gs pos="100000">
              <a:schemeClr val="accent5">
                <a:shade val="90000"/>
                <a:hueOff val="321080"/>
                <a:satOff val="-5348"/>
                <a:lumOff val="2963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1928954" y="2787671"/>
        <a:ext cx="420185" cy="259613"/>
      </dsp:txXfrm>
    </dsp:sp>
    <dsp:sp modelId="{6983D706-FA8F-43D8-9B01-2C35BF963725}">
      <dsp:nvSpPr>
        <dsp:cNvPr id="0" name=""/>
        <dsp:cNvSpPr/>
      </dsp:nvSpPr>
      <dsp:spPr>
        <a:xfrm>
          <a:off x="531668" y="1576787"/>
          <a:ext cx="1539889" cy="1003263"/>
        </a:xfrm>
        <a:prstGeom prst="ellipse">
          <a:avLst/>
        </a:prstGeom>
        <a:gradFill rotWithShape="0">
          <a:gsLst>
            <a:gs pos="0">
              <a:schemeClr val="accent5">
                <a:shade val="50000"/>
                <a:hueOff val="153379"/>
                <a:satOff val="-240"/>
                <a:lumOff val="20214"/>
                <a:alphaOff val="0"/>
                <a:lumMod val="110000"/>
                <a:satMod val="105000"/>
                <a:tint val="67000"/>
              </a:schemeClr>
            </a:gs>
            <a:gs pos="50000">
              <a:schemeClr val="accent5">
                <a:shade val="50000"/>
                <a:hueOff val="153379"/>
                <a:satOff val="-240"/>
                <a:lumOff val="20214"/>
                <a:alphaOff val="0"/>
                <a:lumMod val="105000"/>
                <a:satMod val="103000"/>
                <a:tint val="73000"/>
              </a:schemeClr>
            </a:gs>
            <a:gs pos="100000">
              <a:schemeClr val="accent5">
                <a:shade val="50000"/>
                <a:hueOff val="153379"/>
                <a:satOff val="-240"/>
                <a:lumOff val="202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a:t>Planning</a:t>
          </a:r>
        </a:p>
      </dsp:txBody>
      <dsp:txXfrm>
        <a:off x="757180" y="1723711"/>
        <a:ext cx="1088865" cy="709415"/>
      </dsp:txXfrm>
    </dsp:sp>
    <dsp:sp modelId="{4879AAF1-1DFB-4069-9C7A-1E5C478DE167}">
      <dsp:nvSpPr>
        <dsp:cNvPr id="0" name=""/>
        <dsp:cNvSpPr/>
      </dsp:nvSpPr>
      <dsp:spPr>
        <a:xfrm rot="19469156">
          <a:off x="1781239" y="1038184"/>
          <a:ext cx="563760" cy="432689"/>
        </a:xfrm>
        <a:prstGeom prst="rightArrow">
          <a:avLst>
            <a:gd name="adj1" fmla="val 60000"/>
            <a:gd name="adj2" fmla="val 50000"/>
          </a:avLst>
        </a:prstGeom>
        <a:gradFill rotWithShape="0">
          <a:gsLst>
            <a:gs pos="0">
              <a:schemeClr val="accent5">
                <a:shade val="90000"/>
                <a:hueOff val="160540"/>
                <a:satOff val="-2674"/>
                <a:lumOff val="14818"/>
                <a:alphaOff val="0"/>
                <a:lumMod val="110000"/>
                <a:satMod val="105000"/>
                <a:tint val="67000"/>
              </a:schemeClr>
            </a:gs>
            <a:gs pos="50000">
              <a:schemeClr val="accent5">
                <a:shade val="90000"/>
                <a:hueOff val="160540"/>
                <a:satOff val="-2674"/>
                <a:lumOff val="14818"/>
                <a:alphaOff val="0"/>
                <a:lumMod val="105000"/>
                <a:satMod val="103000"/>
                <a:tint val="73000"/>
              </a:schemeClr>
            </a:gs>
            <a:gs pos="100000">
              <a:schemeClr val="accent5">
                <a:shade val="90000"/>
                <a:hueOff val="160540"/>
                <a:satOff val="-2674"/>
                <a:lumOff val="148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1793313" y="1162425"/>
        <a:ext cx="433953" cy="259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D0497-C537-4079-973B-03BE35A3339A}">
      <dsp:nvSpPr>
        <dsp:cNvPr id="0" name=""/>
        <dsp:cNvSpPr/>
      </dsp:nvSpPr>
      <dsp:spPr>
        <a:xfrm rot="5400000">
          <a:off x="3796713" y="-1564140"/>
          <a:ext cx="566907" cy="384015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a:t>Specific</a:t>
          </a:r>
        </a:p>
      </dsp:txBody>
      <dsp:txXfrm rot="-5400000">
        <a:off x="2160088" y="100159"/>
        <a:ext cx="3812483" cy="511559"/>
      </dsp:txXfrm>
    </dsp:sp>
    <dsp:sp modelId="{A8F2ED49-B00B-48B5-8BF7-B359225A7498}">
      <dsp:nvSpPr>
        <dsp:cNvPr id="0" name=""/>
        <dsp:cNvSpPr/>
      </dsp:nvSpPr>
      <dsp:spPr>
        <a:xfrm>
          <a:off x="0" y="1620"/>
          <a:ext cx="2160088" cy="708633"/>
        </a:xfrm>
        <a:prstGeom prst="roundRect">
          <a:avLst/>
        </a:prstGeom>
        <a:solidFill>
          <a:srgbClr val="F7AB33">
            <a:alpha val="20000"/>
          </a:srgb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noProof="0" dirty="0"/>
            <a:t>S</a:t>
          </a:r>
        </a:p>
      </dsp:txBody>
      <dsp:txXfrm>
        <a:off x="34593" y="36213"/>
        <a:ext cx="2090902" cy="639447"/>
      </dsp:txXfrm>
    </dsp:sp>
    <dsp:sp modelId="{87A360D7-D9C7-4CB0-BB45-1BA9D04D1A92}">
      <dsp:nvSpPr>
        <dsp:cNvPr id="0" name=""/>
        <dsp:cNvSpPr/>
      </dsp:nvSpPr>
      <dsp:spPr>
        <a:xfrm rot="5400000">
          <a:off x="3796713" y="-820075"/>
          <a:ext cx="566907" cy="384015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a:t>Measurable</a:t>
          </a:r>
        </a:p>
      </dsp:txBody>
      <dsp:txXfrm rot="-5400000">
        <a:off x="2160088" y="844224"/>
        <a:ext cx="3812483" cy="511559"/>
      </dsp:txXfrm>
    </dsp:sp>
    <dsp:sp modelId="{D06D72F0-FB12-44E7-AF4D-381F05C722BD}">
      <dsp:nvSpPr>
        <dsp:cNvPr id="0" name=""/>
        <dsp:cNvSpPr/>
      </dsp:nvSpPr>
      <dsp:spPr>
        <a:xfrm>
          <a:off x="0" y="745686"/>
          <a:ext cx="2160088" cy="708633"/>
        </a:xfrm>
        <a:prstGeom prst="roundRect">
          <a:avLst/>
        </a:prstGeom>
        <a:solidFill>
          <a:srgbClr val="F7AB33">
            <a:alpha val="20000"/>
          </a:srgbClr>
        </a:solidFill>
        <a:ln>
          <a:solidFill>
            <a:schemeClr val="tx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noProof="0" dirty="0"/>
            <a:t>M</a:t>
          </a:r>
        </a:p>
      </dsp:txBody>
      <dsp:txXfrm>
        <a:off x="34593" y="780279"/>
        <a:ext cx="2090902" cy="639447"/>
      </dsp:txXfrm>
    </dsp:sp>
    <dsp:sp modelId="{EAEE267C-7C94-40B4-A918-F4460B5FB7FF}">
      <dsp:nvSpPr>
        <dsp:cNvPr id="0" name=""/>
        <dsp:cNvSpPr/>
      </dsp:nvSpPr>
      <dsp:spPr>
        <a:xfrm rot="5400000">
          <a:off x="3796713" y="-76009"/>
          <a:ext cx="566907" cy="384015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a:t>Agreed</a:t>
          </a:r>
        </a:p>
      </dsp:txBody>
      <dsp:txXfrm rot="-5400000">
        <a:off x="2160088" y="1588290"/>
        <a:ext cx="3812483" cy="511559"/>
      </dsp:txXfrm>
    </dsp:sp>
    <dsp:sp modelId="{BB5242CB-0DBF-449A-AAAD-91E0CA0194B8}">
      <dsp:nvSpPr>
        <dsp:cNvPr id="0" name=""/>
        <dsp:cNvSpPr/>
      </dsp:nvSpPr>
      <dsp:spPr>
        <a:xfrm>
          <a:off x="0" y="1489752"/>
          <a:ext cx="2160088" cy="708633"/>
        </a:xfrm>
        <a:prstGeom prst="roundRect">
          <a:avLst/>
        </a:prstGeom>
        <a:solidFill>
          <a:srgbClr val="F7AB33">
            <a:alpha val="20000"/>
          </a:srgbClr>
        </a:solidFill>
        <a:ln>
          <a:solidFill>
            <a:schemeClr val="tx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noProof="0" dirty="0"/>
            <a:t>A</a:t>
          </a:r>
        </a:p>
      </dsp:txBody>
      <dsp:txXfrm>
        <a:off x="34593" y="1524345"/>
        <a:ext cx="2090902" cy="639447"/>
      </dsp:txXfrm>
    </dsp:sp>
    <dsp:sp modelId="{30D8866B-3E33-4E69-A38D-B2FA77F17ACA}">
      <dsp:nvSpPr>
        <dsp:cNvPr id="0" name=""/>
        <dsp:cNvSpPr/>
      </dsp:nvSpPr>
      <dsp:spPr>
        <a:xfrm rot="5400000">
          <a:off x="3796713" y="668055"/>
          <a:ext cx="566907" cy="384015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a:t>Realistic</a:t>
          </a:r>
        </a:p>
      </dsp:txBody>
      <dsp:txXfrm rot="-5400000">
        <a:off x="2160088" y="2332354"/>
        <a:ext cx="3812483" cy="511559"/>
      </dsp:txXfrm>
    </dsp:sp>
    <dsp:sp modelId="{AEF5E3A1-E8AE-4908-BCBC-5ECC026EF728}">
      <dsp:nvSpPr>
        <dsp:cNvPr id="0" name=""/>
        <dsp:cNvSpPr/>
      </dsp:nvSpPr>
      <dsp:spPr>
        <a:xfrm>
          <a:off x="0" y="2233817"/>
          <a:ext cx="2160088" cy="708633"/>
        </a:xfrm>
        <a:prstGeom prst="roundRect">
          <a:avLst/>
        </a:prstGeom>
        <a:solidFill>
          <a:srgbClr val="F7AB33">
            <a:alpha val="20000"/>
          </a:srgbClr>
        </a:solidFill>
        <a:ln>
          <a:solidFill>
            <a:schemeClr val="tx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noProof="0" dirty="0"/>
            <a:t>R</a:t>
          </a:r>
        </a:p>
      </dsp:txBody>
      <dsp:txXfrm>
        <a:off x="34593" y="2268410"/>
        <a:ext cx="2090902" cy="639447"/>
      </dsp:txXfrm>
    </dsp:sp>
    <dsp:sp modelId="{FA3C2278-AA80-4DC8-82B1-8FB857BC47AE}">
      <dsp:nvSpPr>
        <dsp:cNvPr id="0" name=""/>
        <dsp:cNvSpPr/>
      </dsp:nvSpPr>
      <dsp:spPr>
        <a:xfrm rot="5400000">
          <a:off x="3796713" y="1412121"/>
          <a:ext cx="566907" cy="384015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a:t>Time-based</a:t>
          </a:r>
        </a:p>
      </dsp:txBody>
      <dsp:txXfrm rot="-5400000">
        <a:off x="2160088" y="3076420"/>
        <a:ext cx="3812483" cy="511559"/>
      </dsp:txXfrm>
    </dsp:sp>
    <dsp:sp modelId="{EE9CA7B7-AE02-49D2-B8FD-06E7E9CC6314}">
      <dsp:nvSpPr>
        <dsp:cNvPr id="0" name=""/>
        <dsp:cNvSpPr/>
      </dsp:nvSpPr>
      <dsp:spPr>
        <a:xfrm>
          <a:off x="0" y="2977883"/>
          <a:ext cx="2160088" cy="708633"/>
        </a:xfrm>
        <a:prstGeom prst="roundRect">
          <a:avLst/>
        </a:prstGeom>
        <a:solidFill>
          <a:srgbClr val="F7AB33">
            <a:alpha val="20000"/>
          </a:srgbClr>
        </a:solidFill>
        <a:ln>
          <a:solidFill>
            <a:schemeClr val="tx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noProof="0" dirty="0"/>
            <a:t>T</a:t>
          </a:r>
        </a:p>
      </dsp:txBody>
      <dsp:txXfrm>
        <a:off x="34593" y="3012476"/>
        <a:ext cx="2090902" cy="63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hr-HR" dirty="0"/>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2EFACCE7-AB3C-47A5-87B7-4E40B133CF85}" type="datetimeFigureOut">
              <a:rPr lang="hr-HR" smtClean="0"/>
              <a:pPr/>
              <a:t>3.4.2018.</a:t>
            </a:fld>
            <a:endParaRPr lang="hr-HR" dirty="0"/>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hr-HR" dirty="0"/>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E2B9B3D7-C2DA-4941-AA4E-D4CC046E94F2}" type="slidenum">
              <a:rPr lang="hr-HR" smtClean="0"/>
              <a:pPr/>
              <a:t>‹#›</a:t>
            </a:fld>
            <a:endParaRPr lang="hr-HR" dirty="0"/>
          </a:p>
        </p:txBody>
      </p:sp>
    </p:spTree>
    <p:extLst>
      <p:ext uri="{BB962C8B-B14F-4D97-AF65-F5344CB8AC3E}">
        <p14:creationId xmlns:p14="http://schemas.microsoft.com/office/powerpoint/2010/main" val="354993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1</a:t>
            </a:fld>
            <a:endParaRPr lang="hr-HR" dirty="0"/>
          </a:p>
        </p:txBody>
      </p:sp>
    </p:spTree>
    <p:extLst>
      <p:ext uri="{BB962C8B-B14F-4D97-AF65-F5344CB8AC3E}">
        <p14:creationId xmlns:p14="http://schemas.microsoft.com/office/powerpoint/2010/main" val="50220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noProof="0" dirty="0">
                <a:latin typeface="+mn-lt"/>
              </a:rPr>
              <a:t>For more information about the myths of ISO 9001 you can read the following article “Six greatest myths about ISO 9001”: https://advisera.com/9001academy/blog/2014/07/08/six-greatest-myths-iso-9001-2/</a:t>
            </a:r>
          </a:p>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10</a:t>
            </a:fld>
            <a:endParaRPr lang="hr-HR" dirty="0"/>
          </a:p>
        </p:txBody>
      </p:sp>
    </p:spTree>
    <p:extLst>
      <p:ext uri="{BB962C8B-B14F-4D97-AF65-F5344CB8AC3E}">
        <p14:creationId xmlns:p14="http://schemas.microsoft.com/office/powerpoint/2010/main" val="158961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Without management support, the implementation of the QMS is almost certain to fail. Management needs to be on board to make sure that adequate resources (i.e. money and human resources) are available and any roadblocks can be overcome.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 number of key roles and responsibilities that need to be allocated and fulfilled successfully in both the setting up and the operation of the QMS. Top management must ensure that key responsibilities and authorities are clearly defined and that everybody involved understands their roles.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company shall provide the appropriate resources, especially human resources, to establish, implement, maintain and improve continually the QMS in an effective manner.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about how to budget an ISO 9001 implementation, see: http://info.advisera.com/9001academy/free-download/how-to-budget-an-iso-9001-implementation-project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learn how much time will take to implement ISO 9001, you can use the “Free ISO 9001 Implementation Duration Calculator”:</a:t>
            </a:r>
          </a:p>
          <a:p>
            <a:r>
              <a:rPr lang="en-US" sz="1200" kern="1200" dirty="0">
                <a:solidFill>
                  <a:schemeClr val="tx1"/>
                </a:solidFill>
                <a:effectLst/>
                <a:latin typeface="+mn-lt"/>
                <a:ea typeface="+mn-ea"/>
                <a:cs typeface="+mn-cs"/>
              </a:rPr>
              <a:t>https://advisera.com/9001academy/iso-9001-duration-calculator/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effectiveness of the QMS is dependent on active involvement from all employees. Communication and participation across all levels of the company, especially top management, is crucial in the implementation phase.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Development of the documentation and record control system for the ISO 9001-based QMS is a very important part of the implementation, because it will define the method of creation, publishing, withdrawal, and use of your documents and records.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Conformio</a:t>
            </a:r>
            <a:r>
              <a:rPr lang="en-US" sz="1200" kern="1200" dirty="0">
                <a:solidFill>
                  <a:schemeClr val="tx1"/>
                </a:solidFill>
                <a:effectLst/>
                <a:latin typeface="+mn-lt"/>
                <a:ea typeface="+mn-ea"/>
                <a:cs typeface="+mn-cs"/>
              </a:rPr>
              <a:t> is an out-of-the-box online software solution that provides your small or mid-sized business with clear steps to implement compliance and privacy projects and helps you maintain your compliance documents and processes all in one place: https://advisera.com/conformio/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company must be able to assess, provide, and maintain the correct training and communication for the members of the team deemed critical to the performance and objectives of the QMS. It is clear that if the correct people are not trained, competent, and informed, then performance of the QMS will suffer.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Adequate procedures and documentation in accordance to our implementation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Effective audit - ensures that processes are effective and being followed, and therefore delivers continual improvement. For more information, see “Five main steps in ISO 9001 internal audit”:  https://advisera.com/9001academy/knowledgebase/five-main-steps-in-iso-9001-internal-audit/</a:t>
            </a:r>
          </a:p>
          <a:p>
            <a:endParaRPr lang="en-US" dirty="0">
              <a:latin typeface="+mn-lt"/>
            </a:endParaRPr>
          </a:p>
        </p:txBody>
      </p:sp>
      <p:sp>
        <p:nvSpPr>
          <p:cNvPr id="4" name="Slide Number Placeholder 3"/>
          <p:cNvSpPr>
            <a:spLocks noGrp="1"/>
          </p:cNvSpPr>
          <p:nvPr>
            <p:ph type="sldNum" sz="quarter" idx="10"/>
          </p:nvPr>
        </p:nvSpPr>
        <p:spPr/>
        <p:txBody>
          <a:bodyPr/>
          <a:lstStyle/>
          <a:p>
            <a:fld id="{E2B9B3D7-C2DA-4941-AA4E-D4CC046E94F2}" type="slidenum">
              <a:rPr lang="hr-HR" smtClean="0"/>
              <a:pPr/>
              <a:t>11</a:t>
            </a:fld>
            <a:endParaRPr lang="hr-HR" dirty="0"/>
          </a:p>
        </p:txBody>
      </p:sp>
    </p:spTree>
    <p:extLst>
      <p:ext uri="{BB962C8B-B14F-4D97-AF65-F5344CB8AC3E}">
        <p14:creationId xmlns:p14="http://schemas.microsoft.com/office/powerpoint/2010/main" val="231773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 dirty="0">
                <a:latin typeface="+mn-lt"/>
              </a:rPr>
              <a:t>Your</a:t>
            </a:r>
            <a:r>
              <a:rPr lang="en-US" altLang="es-ES" baseline="0" dirty="0">
                <a:latin typeface="+mn-lt"/>
              </a:rPr>
              <a:t> role in the implementation – refers to employees’ role in the implementation. </a:t>
            </a:r>
          </a:p>
          <a:p>
            <a:endParaRPr lang="en-US" altLang="es-ES" dirty="0">
              <a:latin typeface="+mn-lt"/>
            </a:endParaRPr>
          </a:p>
          <a:p>
            <a:r>
              <a:rPr lang="en-US" altLang="es-ES" dirty="0">
                <a:latin typeface="+mn-lt"/>
              </a:rPr>
              <a:t>For more information on roles and responsibilities on QMS see “How to document roles and responsibilities according to ISO 9001”: https://advisera.com/9001academy/blog/2018/02/26/how-to-document-roles-and-responsibilities-according-to-iso-9001/</a:t>
            </a:r>
          </a:p>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12</a:t>
            </a:fld>
            <a:endParaRPr lang="hr-HR" dirty="0"/>
          </a:p>
        </p:txBody>
      </p:sp>
    </p:spTree>
    <p:extLst>
      <p:ext uri="{BB962C8B-B14F-4D97-AF65-F5344CB8AC3E}">
        <p14:creationId xmlns:p14="http://schemas.microsoft.com/office/powerpoint/2010/main" val="339356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 dirty="0">
                <a:latin typeface="+mn-lt"/>
              </a:rPr>
              <a:t>For more information about benefits of ISO 9001 implementation, you can see: </a:t>
            </a:r>
            <a:r>
              <a:rPr lang="en-US" noProof="0" dirty="0">
                <a:latin typeface="+mn-lt"/>
              </a:rPr>
              <a:t>https://advisera.com/9001academy/knowledgebase/six-key-benefits-of-iso-9001-implementation/</a:t>
            </a:r>
          </a:p>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13</a:t>
            </a:fld>
            <a:endParaRPr lang="hr-HR" dirty="0"/>
          </a:p>
        </p:txBody>
      </p:sp>
    </p:spTree>
    <p:extLst>
      <p:ext uri="{BB962C8B-B14F-4D97-AF65-F5344CB8AC3E}">
        <p14:creationId xmlns:p14="http://schemas.microsoft.com/office/powerpoint/2010/main" val="424693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14</a:t>
            </a:fld>
            <a:endParaRPr lang="hr-HR" dirty="0"/>
          </a:p>
        </p:txBody>
      </p:sp>
    </p:spTree>
    <p:extLst>
      <p:ext uri="{BB962C8B-B14F-4D97-AF65-F5344CB8AC3E}">
        <p14:creationId xmlns:p14="http://schemas.microsoft.com/office/powerpoint/2010/main" val="338751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15</a:t>
            </a:fld>
            <a:endParaRPr lang="hr-HR" dirty="0"/>
          </a:p>
        </p:txBody>
      </p:sp>
    </p:spTree>
    <p:extLst>
      <p:ext uri="{BB962C8B-B14F-4D97-AF65-F5344CB8AC3E}">
        <p14:creationId xmlns:p14="http://schemas.microsoft.com/office/powerpoint/2010/main" val="99459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E2B9B3D7-C2DA-4941-AA4E-D4CC046E94F2}" type="slidenum">
              <a:rPr lang="hr-HR" smtClean="0"/>
              <a:t>2</a:t>
            </a:fld>
            <a:endParaRPr lang="hr-HR"/>
          </a:p>
        </p:txBody>
      </p:sp>
    </p:spTree>
    <p:extLst>
      <p:ext uri="{BB962C8B-B14F-4D97-AF65-F5344CB8AC3E}">
        <p14:creationId xmlns:p14="http://schemas.microsoft.com/office/powerpoint/2010/main" val="316100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3</a:t>
            </a:fld>
            <a:endParaRPr lang="hr-HR" dirty="0"/>
          </a:p>
        </p:txBody>
      </p:sp>
    </p:spTree>
    <p:extLst>
      <p:ext uri="{BB962C8B-B14F-4D97-AF65-F5344CB8AC3E}">
        <p14:creationId xmlns:p14="http://schemas.microsoft.com/office/powerpoint/2010/main" val="334096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 dirty="0">
                <a:latin typeface="+mn-lt"/>
              </a:rPr>
              <a:t>ISO = International Organization for Standardization </a:t>
            </a:r>
            <a:endParaRPr lang="es-ES" altLang="en-US" dirty="0">
              <a:latin typeface="+mn-lt"/>
            </a:endParaRPr>
          </a:p>
          <a:p>
            <a:endParaRPr lang="es-ES" altLang="en-US" dirty="0">
              <a:latin typeface="+mn-lt"/>
            </a:endParaRPr>
          </a:p>
          <a:p>
            <a:r>
              <a:rPr lang="en-US" altLang="es-ES" dirty="0">
                <a:latin typeface="+mn-lt"/>
              </a:rPr>
              <a:t>The standard can be used and implemented by any organization regardless of its activity or sector</a:t>
            </a:r>
          </a:p>
          <a:p>
            <a:endParaRPr lang="en-US" dirty="0">
              <a:latin typeface="+mn-lt"/>
            </a:endParaRPr>
          </a:p>
          <a:p>
            <a:pPr marL="0" marR="0" lvl="0" indent="0" algn="l" defTabSz="0" rtl="0" eaLnBrk="0" fontAlgn="base" latinLnBrk="0" hangingPunct="0">
              <a:lnSpc>
                <a:spcPct val="100000"/>
              </a:lnSpc>
              <a:spcBef>
                <a:spcPct val="30000"/>
              </a:spcBef>
              <a:spcAft>
                <a:spcPct val="0"/>
              </a:spcAft>
              <a:buClrTx/>
              <a:buSzTx/>
              <a:buFontTx/>
              <a:buNone/>
              <a:tabLst/>
              <a:defRPr/>
            </a:pPr>
            <a:r>
              <a:rPr lang="en-US" altLang="es-ES" dirty="0">
                <a:latin typeface="+mn-lt"/>
              </a:rPr>
              <a:t>To learn more about how requirements are organized in the standard, see “Clause-by-clause explanation of ISO 9001:2015”:</a:t>
            </a:r>
            <a:r>
              <a:rPr lang="en-US" altLang="es-ES" baseline="0" dirty="0">
                <a:latin typeface="+mn-lt"/>
              </a:rPr>
              <a:t> http://info.advisera.com/9001academy/free-download/clause-by-clause-explanation-of-iso-90012015</a:t>
            </a:r>
            <a:endParaRPr lang="en-US" altLang="es-ES" dirty="0">
              <a:latin typeface="+mn-lt"/>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find practical information about what is ISO 9001:2015 in the book “Discover ISO 9001:2015 through practical examples”:</a:t>
            </a:r>
            <a:endParaRPr lang="es-ES" sz="1200"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https://advisera.com/books/discover-iso-9001-2015-through-practical-examples/</a:t>
            </a:r>
          </a:p>
          <a:p>
            <a:endParaRPr lang="es-ES" altLang="en-US" dirty="0"/>
          </a:p>
          <a:p>
            <a:r>
              <a:rPr lang="en-US" altLang="es-ES" dirty="0"/>
              <a:t>To learn more about the foundations of ISO </a:t>
            </a:r>
            <a:r>
              <a:rPr lang="es-ES" altLang="en-US" dirty="0"/>
              <a:t>9</a:t>
            </a:r>
            <a:r>
              <a:rPr lang="en-US" altLang="es-ES" dirty="0"/>
              <a:t>001:2015 you can enroll for free the </a:t>
            </a:r>
            <a:r>
              <a:rPr lang="en-US" altLang="es-ES" dirty="0" err="1"/>
              <a:t>eTraining</a:t>
            </a:r>
            <a:r>
              <a:rPr lang="en-US" altLang="es-ES" dirty="0"/>
              <a:t> “ISO </a:t>
            </a:r>
            <a:r>
              <a:rPr lang="es-ES" altLang="en-US" dirty="0"/>
              <a:t>9</a:t>
            </a:r>
            <a:r>
              <a:rPr lang="en-US" altLang="es-ES" dirty="0"/>
              <a:t>001 foundation course”: https://training.advisera.com/course/iso-</a:t>
            </a:r>
            <a:r>
              <a:rPr lang="es-ES" altLang="en-US" dirty="0"/>
              <a:t>9</a:t>
            </a:r>
            <a:r>
              <a:rPr lang="en-US" altLang="es-ES" dirty="0"/>
              <a:t>001-foundations-course/</a:t>
            </a:r>
          </a:p>
          <a:p>
            <a:endParaRPr lang="es-ES" sz="1200" kern="1200" dirty="0">
              <a:solidFill>
                <a:schemeClr val="tx1"/>
              </a:solidFill>
              <a:effectLst/>
              <a:latin typeface="+mn-lt"/>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4</a:t>
            </a:fld>
            <a:endParaRPr lang="hr-HR" dirty="0"/>
          </a:p>
        </p:txBody>
      </p:sp>
    </p:spTree>
    <p:extLst>
      <p:ext uri="{BB962C8B-B14F-4D97-AF65-F5344CB8AC3E}">
        <p14:creationId xmlns:p14="http://schemas.microsoft.com/office/powerpoint/2010/main" val="385684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ISO, the international body for formulating standards, has defined quality as: “Degree to which a set of inherent characteristics fulfils requirements”.</a:t>
            </a:r>
          </a:p>
          <a:p>
            <a:endParaRPr lang="en-US" altLang="es-ES" b="0" dirty="0">
              <a:latin typeface="+mn-lt"/>
            </a:endParaRPr>
          </a:p>
          <a:p>
            <a:r>
              <a:rPr lang="en-US" sz="1200" b="0" i="0" kern="1200" dirty="0">
                <a:solidFill>
                  <a:schemeClr val="tx1"/>
                </a:solidFill>
                <a:effectLst/>
                <a:latin typeface="+mn-lt"/>
                <a:ea typeface="+mn-ea"/>
                <a:cs typeface="+mn-cs"/>
              </a:rPr>
              <a:t>Requirements refer to:</a:t>
            </a:r>
          </a:p>
          <a:p>
            <a:pPr marL="171450" indent="-171450">
              <a:buFontTx/>
              <a:buChar char="-"/>
            </a:pPr>
            <a:r>
              <a:rPr lang="en-US" sz="1200" b="0" i="0" kern="1200" dirty="0">
                <a:solidFill>
                  <a:schemeClr val="tx1"/>
                </a:solidFill>
                <a:effectLst/>
                <a:latin typeface="+mn-lt"/>
                <a:ea typeface="+mn-ea"/>
                <a:cs typeface="+mn-cs"/>
              </a:rPr>
              <a:t>the needs of customer, needs of organization &amp; those of other interested parties (e.g. regulatory bodies, suppliers, employees, community &amp; environment); and</a:t>
            </a:r>
          </a:p>
          <a:p>
            <a:pPr marL="171450" indent="-171450">
              <a:buFontTx/>
              <a:buChar char="-"/>
            </a:pPr>
            <a:r>
              <a:rPr lang="en-US" sz="1200" b="0" i="0" kern="1200" dirty="0">
                <a:solidFill>
                  <a:schemeClr val="tx1"/>
                </a:solidFill>
                <a:effectLst/>
                <a:latin typeface="+mn-lt"/>
                <a:ea typeface="+mn-ea"/>
                <a:cs typeface="+mn-cs"/>
              </a:rPr>
              <a:t>the expectations that may be stated, generally implied or obligatory.</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Some examples of inherent product characteristics that will fulfill requirements are:</a:t>
            </a:r>
          </a:p>
          <a:p>
            <a:pPr marL="171450" indent="-171450">
              <a:buFontTx/>
              <a:buChar char="-"/>
            </a:pPr>
            <a:r>
              <a:rPr lang="en-US" sz="1200" b="0" i="0" kern="1200" dirty="0">
                <a:solidFill>
                  <a:schemeClr val="tx1"/>
                </a:solidFill>
                <a:effectLst/>
                <a:latin typeface="+mn-lt"/>
                <a:ea typeface="+mn-ea"/>
                <a:cs typeface="+mn-cs"/>
              </a:rPr>
              <a:t>Product: Internet service/Requirement: Fast connectivity/Inherent characteristics: Bandwidth</a:t>
            </a:r>
          </a:p>
          <a:p>
            <a:pPr marL="171450" indent="-171450">
              <a:buFontTx/>
              <a:buChar char="-"/>
            </a:pPr>
            <a:r>
              <a:rPr lang="en-US" sz="1200" b="0" i="0" kern="1200" dirty="0">
                <a:solidFill>
                  <a:schemeClr val="tx1"/>
                </a:solidFill>
                <a:effectLst/>
                <a:latin typeface="+mn-lt"/>
                <a:ea typeface="+mn-ea"/>
                <a:cs typeface="+mn-cs"/>
              </a:rPr>
              <a:t>Product: Car/Requirement: safety/Inherent characteristics: Airbags</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Could you think about an example of product/service in our company?</a:t>
            </a:r>
          </a:p>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5</a:t>
            </a:fld>
            <a:endParaRPr lang="hr-HR" dirty="0"/>
          </a:p>
        </p:txBody>
      </p:sp>
    </p:spTree>
    <p:extLst>
      <p:ext uri="{BB962C8B-B14F-4D97-AF65-F5344CB8AC3E}">
        <p14:creationId xmlns:p14="http://schemas.microsoft.com/office/powerpoint/2010/main" val="287782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 dirty="0">
                <a:latin typeface="+mn-lt"/>
              </a:rPr>
              <a:t>QMS = Quality Management System</a:t>
            </a:r>
          </a:p>
          <a:p>
            <a:endParaRPr lang="en-US" altLang="en-US" dirty="0">
              <a:latin typeface="+mn-lt"/>
            </a:endParaRPr>
          </a:p>
          <a:p>
            <a:r>
              <a:rPr lang="en-US" sz="1200" b="0" i="0" kern="1200" dirty="0">
                <a:solidFill>
                  <a:schemeClr val="tx1"/>
                </a:solidFill>
                <a:effectLst/>
                <a:latin typeface="+mn-lt"/>
                <a:ea typeface="+mn-ea"/>
                <a:cs typeface="+mn-cs"/>
              </a:rPr>
              <a:t>The QMS is a collection of policies, processes, documented procedures and records that defines the set of internal rules that will govern how our company creates and delivers our product/service to our customers. The ultimate goal of these rules is customer satisfaction. </a:t>
            </a:r>
            <a:endParaRPr lang="es-ES" altLang="en-US" dirty="0">
              <a:latin typeface="+mn-lt"/>
            </a:endParaRPr>
          </a:p>
          <a:p>
            <a:r>
              <a:rPr lang="en-US" altLang="es-ES" dirty="0">
                <a:latin typeface="+mn-lt"/>
              </a:rPr>
              <a:t> </a:t>
            </a:r>
            <a:endParaRPr lang="es-ES" altLang="en-US" dirty="0">
              <a:latin typeface="+mn-lt"/>
            </a:endParaRPr>
          </a:p>
          <a:p>
            <a:r>
              <a:rPr lang="en-US" altLang="es-ES" dirty="0">
                <a:latin typeface="+mn-lt"/>
              </a:rPr>
              <a:t>Based on PDCA cycle - Plan - Do - Check - Act, a systematic approach. </a:t>
            </a:r>
          </a:p>
          <a:p>
            <a:endParaRPr lang="en-US" altLang="es-ES" dirty="0">
              <a:latin typeface="+mn-lt"/>
            </a:endParaRPr>
          </a:p>
          <a:p>
            <a:r>
              <a:rPr lang="en-US" altLang="es-ES" dirty="0">
                <a:latin typeface="+mn-lt"/>
              </a:rPr>
              <a:t> </a:t>
            </a:r>
            <a:endParaRPr lang="es-ES" altLang="en-US" dirty="0">
              <a:latin typeface="+mn-lt"/>
            </a:endParaRPr>
          </a:p>
          <a:p>
            <a:r>
              <a:rPr lang="en-US" altLang="es-ES" dirty="0">
                <a:latin typeface="+mn-lt"/>
              </a:rPr>
              <a:t>Easy Integration with other standards. Like other ISO management system, it uses a High-Level Structure. This means it can be integrated easily into any existing ISO management system. For more information on how to integrate ISO 9001 with ISO 14001 read the following white paper: https://advisera.com/14001academy/knowledgebase/how-to-integrate-iso-14001-and-iso-9001/</a:t>
            </a:r>
          </a:p>
          <a:p>
            <a:r>
              <a:rPr lang="en-US" altLang="es-ES" dirty="0">
                <a:latin typeface="+mn-lt"/>
              </a:rPr>
              <a:t> </a:t>
            </a:r>
            <a:endParaRPr lang="es-ES" altLang="en-US" dirty="0">
              <a:latin typeface="+mn-lt"/>
            </a:endParaRPr>
          </a:p>
          <a:p>
            <a:r>
              <a:rPr lang="en-US" altLang="es-ES" dirty="0">
                <a:latin typeface="+mn-lt"/>
              </a:rPr>
              <a:t>Like all ISO management system standards, ISO 9001 includes the need for continual improvement of an organization’s systems and approach to environmental concerns.</a:t>
            </a:r>
          </a:p>
          <a:p>
            <a:endParaRPr lang="en-US" altLang="en-US" dirty="0">
              <a:latin typeface="+mn-lt"/>
            </a:endParaRPr>
          </a:p>
          <a:p>
            <a:pPr marL="0" marR="0" lvl="0" indent="0" algn="l" defTabSz="0" rtl="0" eaLnBrk="0" fontAlgn="base" latinLnBrk="0" hangingPunct="0">
              <a:lnSpc>
                <a:spcPct val="100000"/>
              </a:lnSpc>
              <a:spcBef>
                <a:spcPct val="30000"/>
              </a:spcBef>
              <a:spcAft>
                <a:spcPct val="0"/>
              </a:spcAft>
              <a:buClrTx/>
              <a:buSzTx/>
              <a:buFontTx/>
              <a:buNone/>
              <a:tabLst/>
              <a:defRPr/>
            </a:pPr>
            <a:r>
              <a:rPr lang="en-US" altLang="es-ES" dirty="0">
                <a:latin typeface="+mn-lt"/>
              </a:rPr>
              <a:t>To learn more about QMS implementation you can free download: </a:t>
            </a:r>
            <a:r>
              <a:rPr lang="en-US" sz="1200" u="none" kern="1200" dirty="0">
                <a:solidFill>
                  <a:schemeClr val="tx1"/>
                </a:solidFill>
                <a:effectLst/>
                <a:latin typeface="+mn-lt"/>
                <a:ea typeface="+mn-ea"/>
                <a:cs typeface="+mn-cs"/>
              </a:rPr>
              <a:t>http://info.advisera.com/9001academy/free-download/project-checklist-for-iso-9001-2015-implementation</a:t>
            </a:r>
            <a:endParaRPr lang="en-US" u="none"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6</a:t>
            </a:fld>
            <a:endParaRPr lang="hr-HR" dirty="0"/>
          </a:p>
        </p:txBody>
      </p:sp>
    </p:spTree>
    <p:extLst>
      <p:ext uri="{BB962C8B-B14F-4D97-AF65-F5344CB8AC3E}">
        <p14:creationId xmlns:p14="http://schemas.microsoft.com/office/powerpoint/2010/main" val="12476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Plan-Do-Check-Act (PDCA) is the operating principle of ISO 9001. It’s applied to all processes and the QMS as a whole. This diagram shows how Clauses 4 to 10 of ISO 9001 can be grouped in relation to PDCA. </a:t>
            </a:r>
          </a:p>
          <a:p>
            <a:endParaRPr lang="en-US" dirty="0">
              <a:latin typeface="+mn-lt"/>
            </a:endParaRPr>
          </a:p>
          <a:p>
            <a:r>
              <a:rPr lang="en-US" dirty="0">
                <a:latin typeface="+mn-lt"/>
              </a:rPr>
              <a:t>To learn more about the PDCA cycle</a:t>
            </a:r>
            <a:r>
              <a:rPr lang="en-US" baseline="0" dirty="0">
                <a:latin typeface="+mn-lt"/>
              </a:rPr>
              <a:t> you can read the article: “https://advisera.com/9001academy/knowledgebase/plan-do-check-act-in-the-iso-9001-standard/” </a:t>
            </a:r>
          </a:p>
          <a:p>
            <a:endParaRPr lang="en-US" noProof="0"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7</a:t>
            </a:fld>
            <a:endParaRPr lang="hr-HR" dirty="0"/>
          </a:p>
        </p:txBody>
      </p:sp>
    </p:spTree>
    <p:extLst>
      <p:ext uri="{BB962C8B-B14F-4D97-AF65-F5344CB8AC3E}">
        <p14:creationId xmlns:p14="http://schemas.microsoft.com/office/powerpoint/2010/main" val="325541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 dirty="0">
                <a:latin typeface="+mn-lt"/>
              </a:rPr>
              <a:t>It is important to keep the quality policy simple and meaningful to the people within the company. </a:t>
            </a:r>
          </a:p>
          <a:p>
            <a:endParaRPr lang="en-US" altLang="es-ES" dirty="0">
              <a:latin typeface="+mn-lt"/>
            </a:endParaRPr>
          </a:p>
          <a:p>
            <a:r>
              <a:rPr lang="en-US" altLang="es-ES" dirty="0">
                <a:latin typeface="+mn-lt"/>
              </a:rPr>
              <a:t>It is the top management who needs to demonstrate that the Quality Policy is compatible with the strategic direction and the context of the organization. </a:t>
            </a:r>
          </a:p>
          <a:p>
            <a:endParaRPr lang="en-US" altLang="es-ES" dirty="0">
              <a:latin typeface="+mn-lt"/>
            </a:endParaRPr>
          </a:p>
          <a:p>
            <a:r>
              <a:rPr lang="en-US" altLang="es-ES" dirty="0">
                <a:latin typeface="+mn-lt"/>
              </a:rPr>
              <a:t>For more information about how to write a quality policy, you can see “How to write a good quality policy”: https://advisera.com/9001academy/blog/2014/03/25/write-good-quality-policy/</a:t>
            </a:r>
          </a:p>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8</a:t>
            </a:fld>
            <a:endParaRPr lang="hr-HR" dirty="0"/>
          </a:p>
        </p:txBody>
      </p:sp>
    </p:spTree>
    <p:extLst>
      <p:ext uri="{BB962C8B-B14F-4D97-AF65-F5344CB8AC3E}">
        <p14:creationId xmlns:p14="http://schemas.microsoft.com/office/powerpoint/2010/main" val="331365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objectives should be designed to be S.M.A.R.T (specific, measurable, achievable, realistic and time-based) and should have relevance at all levels of the company, meaning that each employee should understand how their job supports meeting the Quality Objectives.</a:t>
            </a:r>
            <a:endParaRPr lang="en-US" altLang="es-ES" dirty="0">
              <a:latin typeface="+mn-lt"/>
            </a:endParaRPr>
          </a:p>
          <a:p>
            <a:endParaRPr lang="en-US" altLang="es-ES" dirty="0">
              <a:latin typeface="+mn-lt"/>
            </a:endParaRPr>
          </a:p>
          <a:p>
            <a:r>
              <a:rPr lang="en-US" altLang="es-ES" dirty="0">
                <a:latin typeface="+mn-lt"/>
              </a:rPr>
              <a:t>For more information about the quality objectives you can read</a:t>
            </a:r>
            <a:r>
              <a:rPr lang="en-US" altLang="es-ES" baseline="0" dirty="0">
                <a:latin typeface="+mn-lt"/>
              </a:rPr>
              <a:t> the following article </a:t>
            </a:r>
            <a:r>
              <a:rPr lang="en-US" altLang="en-US" dirty="0">
                <a:latin typeface="+mn-lt"/>
              </a:rPr>
              <a:t>“How to write good quality objectives”:</a:t>
            </a:r>
            <a:r>
              <a:rPr lang="en-US" altLang="en-US" baseline="0" dirty="0">
                <a:latin typeface="+mn-lt"/>
              </a:rPr>
              <a:t> </a:t>
            </a:r>
            <a:r>
              <a:rPr lang="en-US" altLang="es-ES" dirty="0">
                <a:latin typeface="+mn-lt"/>
              </a:rPr>
              <a:t>https://advisera.com/9001academy/knowledgebase/how-to-write-good-quality-objectives/</a:t>
            </a:r>
          </a:p>
          <a:p>
            <a:endParaRPr lang="en-US" dirty="0"/>
          </a:p>
        </p:txBody>
      </p:sp>
      <p:sp>
        <p:nvSpPr>
          <p:cNvPr id="4" name="Slide Number Placeholder 3"/>
          <p:cNvSpPr>
            <a:spLocks noGrp="1"/>
          </p:cNvSpPr>
          <p:nvPr>
            <p:ph type="sldNum" sz="quarter" idx="10"/>
          </p:nvPr>
        </p:nvSpPr>
        <p:spPr/>
        <p:txBody>
          <a:bodyPr/>
          <a:lstStyle/>
          <a:p>
            <a:fld id="{E2B9B3D7-C2DA-4941-AA4E-D4CC046E94F2}" type="slidenum">
              <a:rPr lang="hr-HR" smtClean="0"/>
              <a:pPr/>
              <a:t>9</a:t>
            </a:fld>
            <a:endParaRPr lang="hr-HR" dirty="0"/>
          </a:p>
        </p:txBody>
      </p:sp>
    </p:spTree>
    <p:extLst>
      <p:ext uri="{BB962C8B-B14F-4D97-AF65-F5344CB8AC3E}">
        <p14:creationId xmlns:p14="http://schemas.microsoft.com/office/powerpoint/2010/main" val="250685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 y="1709739"/>
            <a:ext cx="8567420" cy="2852737"/>
          </a:xfrm>
        </p:spPr>
        <p:txBody>
          <a:bodyPr anchor="ctr"/>
          <a:lstStyle>
            <a:lvl1pPr>
              <a:defRPr sz="4000">
                <a:solidFill>
                  <a:schemeClr val="tx1"/>
                </a:solidFill>
              </a:defRPr>
            </a:lvl1pPr>
          </a:lstStyle>
          <a:p>
            <a:r>
              <a:rPr lang="en-US" noProof="0" dirty="0"/>
              <a:t>Enter title</a:t>
            </a:r>
          </a:p>
        </p:txBody>
      </p:sp>
      <p:sp>
        <p:nvSpPr>
          <p:cNvPr id="3" name="Text Placeholder 2"/>
          <p:cNvSpPr>
            <a:spLocks noGrp="1"/>
          </p:cNvSpPr>
          <p:nvPr>
            <p:ph type="body" idx="1" hasCustomPrompt="1"/>
          </p:nvPr>
        </p:nvSpPr>
        <p:spPr>
          <a:xfrm>
            <a:off x="233680" y="4589464"/>
            <a:ext cx="856742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Enter title</a:t>
            </a:r>
          </a:p>
        </p:txBody>
      </p:sp>
      <p:sp>
        <p:nvSpPr>
          <p:cNvPr id="11" name="Slide Number Placeholder 5"/>
          <p:cNvSpPr>
            <a:spLocks noGrp="1"/>
          </p:cNvSpPr>
          <p:nvPr>
            <p:ph type="sldNum" sz="quarter" idx="4"/>
          </p:nvPr>
        </p:nvSpPr>
        <p:spPr>
          <a:xfrm>
            <a:off x="8366760" y="6356351"/>
            <a:ext cx="43434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ea typeface="Arial" charset="0"/>
                <a:cs typeface="Arial" charset="0"/>
              </a:defRPr>
            </a:lvl1pPr>
          </a:lstStyle>
          <a:p>
            <a:fld id="{7D56939D-1DD8-407A-AB14-CB20D705B3A3}" type="slidenum">
              <a:rPr lang="en-US" smtClean="0"/>
              <a:pPr/>
              <a:t>‹#›</a:t>
            </a:fld>
            <a:endParaRPr lang="en-US" dirty="0"/>
          </a:p>
        </p:txBody>
      </p:sp>
    </p:spTree>
    <p:extLst>
      <p:ext uri="{BB962C8B-B14F-4D97-AF65-F5344CB8AC3E}">
        <p14:creationId xmlns:p14="http://schemas.microsoft.com/office/powerpoint/2010/main" val="264777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noProof="0" dirty="0"/>
              <a:t>Enter title</a:t>
            </a:r>
          </a:p>
        </p:txBody>
      </p:sp>
      <p:sp>
        <p:nvSpPr>
          <p:cNvPr id="10" name="Slide Number Placeholder 5"/>
          <p:cNvSpPr>
            <a:spLocks noGrp="1"/>
          </p:cNvSpPr>
          <p:nvPr>
            <p:ph type="sldNum" sz="quarter" idx="4"/>
          </p:nvPr>
        </p:nvSpPr>
        <p:spPr>
          <a:xfrm>
            <a:off x="8366760" y="6356351"/>
            <a:ext cx="43434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ea typeface="Arial" charset="0"/>
                <a:cs typeface="Arial" charset="0"/>
              </a:defRPr>
            </a:lvl1pPr>
          </a:lstStyle>
          <a:p>
            <a:fld id="{7D56939D-1DD8-407A-AB14-CB20D705B3A3}" type="slidenum">
              <a:rPr lang="en-US" smtClean="0"/>
              <a:pPr/>
              <a:t>‹#›</a:t>
            </a:fld>
            <a:endParaRPr lang="en-US" dirty="0"/>
          </a:p>
        </p:txBody>
      </p:sp>
      <p:sp>
        <p:nvSpPr>
          <p:cNvPr id="5" name="Content Placeholder 2"/>
          <p:cNvSpPr>
            <a:spLocks noGrp="1"/>
          </p:cNvSpPr>
          <p:nvPr>
            <p:ph idx="1" hasCustomPrompt="1"/>
          </p:nvPr>
        </p:nvSpPr>
        <p:spPr>
          <a:xfrm>
            <a:off x="233680" y="1348740"/>
            <a:ext cx="8567420" cy="4828223"/>
          </a:xfrm>
        </p:spPr>
        <p:txBody>
          <a:bodyPr/>
          <a:lstStyle>
            <a:lvl2pPr>
              <a:defRPr baseline="0"/>
            </a:lvl2pPr>
          </a:lstStyle>
          <a:p>
            <a:pPr lvl="0"/>
            <a:r>
              <a:rPr lang="en-US" noProof="0" dirty="0"/>
              <a:t>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6260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bloc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 y="365127"/>
            <a:ext cx="6969760" cy="343533"/>
          </a:xfrm>
        </p:spPr>
        <p:txBody>
          <a:bodyPr/>
          <a:lstStyle>
            <a:lvl1pPr>
              <a:defRPr>
                <a:solidFill>
                  <a:schemeClr val="tx1"/>
                </a:solidFill>
              </a:defRPr>
            </a:lvl1pPr>
          </a:lstStyle>
          <a:p>
            <a:r>
              <a:rPr lang="en-US" noProof="0" dirty="0"/>
              <a:t>Enter title</a:t>
            </a:r>
          </a:p>
        </p:txBody>
      </p:sp>
      <p:sp>
        <p:nvSpPr>
          <p:cNvPr id="3" name="Content Placeholder 2"/>
          <p:cNvSpPr>
            <a:spLocks noGrp="1"/>
          </p:cNvSpPr>
          <p:nvPr>
            <p:ph sz="half" idx="1" hasCustomPrompt="1"/>
          </p:nvPr>
        </p:nvSpPr>
        <p:spPr>
          <a:xfrm>
            <a:off x="233681" y="1825625"/>
            <a:ext cx="428117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dirty="0"/>
              <a:t>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hasCustomPrompt="1"/>
          </p:nvPr>
        </p:nvSpPr>
        <p:spPr>
          <a:xfrm>
            <a:off x="4629150" y="1825625"/>
            <a:ext cx="417195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dirty="0"/>
              <a:t>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Slide Number Placeholder 5"/>
          <p:cNvSpPr>
            <a:spLocks noGrp="1"/>
          </p:cNvSpPr>
          <p:nvPr>
            <p:ph type="sldNum" sz="quarter" idx="4"/>
          </p:nvPr>
        </p:nvSpPr>
        <p:spPr>
          <a:xfrm>
            <a:off x="8366760" y="6356351"/>
            <a:ext cx="43434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ea typeface="Arial" charset="0"/>
                <a:cs typeface="Arial" charset="0"/>
              </a:defRPr>
            </a:lvl1pPr>
          </a:lstStyle>
          <a:p>
            <a:fld id="{7D56939D-1DD8-407A-AB14-CB20D705B3A3}" type="slidenum">
              <a:rPr lang="en-US" smtClean="0"/>
              <a:pPr/>
              <a:t>‹#›</a:t>
            </a:fld>
            <a:endParaRPr lang="en-US" dirty="0"/>
          </a:p>
        </p:txBody>
      </p:sp>
    </p:spTree>
    <p:extLst>
      <p:ext uri="{BB962C8B-B14F-4D97-AF65-F5344CB8AC3E}">
        <p14:creationId xmlns:p14="http://schemas.microsoft.com/office/powerpoint/2010/main" val="13569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33681" y="1681163"/>
            <a:ext cx="42645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Enter text</a:t>
            </a:r>
          </a:p>
        </p:txBody>
      </p:sp>
      <p:sp>
        <p:nvSpPr>
          <p:cNvPr id="4" name="Content Placeholder 3"/>
          <p:cNvSpPr>
            <a:spLocks noGrp="1"/>
          </p:cNvSpPr>
          <p:nvPr>
            <p:ph sz="half" idx="2" hasCustomPrompt="1"/>
          </p:nvPr>
        </p:nvSpPr>
        <p:spPr>
          <a:xfrm>
            <a:off x="233681" y="2505075"/>
            <a:ext cx="4264502" cy="3684588"/>
          </a:xfrm>
        </p:spPr>
        <p:txBody>
          <a:bodyPr/>
          <a:lstStyle/>
          <a:p>
            <a:pPr lvl="0"/>
            <a:r>
              <a:rPr lang="en-US" noProof="0" dirty="0"/>
              <a:t>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4"/>
          <p:cNvSpPr>
            <a:spLocks noGrp="1"/>
          </p:cNvSpPr>
          <p:nvPr>
            <p:ph type="body" sz="quarter" idx="3" hasCustomPrompt="1"/>
          </p:nvPr>
        </p:nvSpPr>
        <p:spPr>
          <a:xfrm>
            <a:off x="4629150" y="1681163"/>
            <a:ext cx="41719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Enter text</a:t>
            </a:r>
          </a:p>
        </p:txBody>
      </p:sp>
      <p:sp>
        <p:nvSpPr>
          <p:cNvPr id="6" name="Content Placeholder 5"/>
          <p:cNvSpPr>
            <a:spLocks noGrp="1"/>
          </p:cNvSpPr>
          <p:nvPr>
            <p:ph sz="quarter" idx="4" hasCustomPrompt="1"/>
          </p:nvPr>
        </p:nvSpPr>
        <p:spPr>
          <a:xfrm>
            <a:off x="4629150" y="2505075"/>
            <a:ext cx="4171950" cy="3684588"/>
          </a:xfrm>
        </p:spPr>
        <p:txBody>
          <a:bodyPr/>
          <a:lstStyle/>
          <a:p>
            <a:pPr lvl="0"/>
            <a:r>
              <a:rPr lang="en-US" noProof="0" dirty="0"/>
              <a:t>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1"/>
          <p:cNvSpPr>
            <a:spLocks noGrp="1"/>
          </p:cNvSpPr>
          <p:nvPr>
            <p:ph type="title" hasCustomPrompt="1"/>
          </p:nvPr>
        </p:nvSpPr>
        <p:spPr>
          <a:xfrm>
            <a:off x="233679" y="365127"/>
            <a:ext cx="6969761" cy="343533"/>
          </a:xfrm>
        </p:spPr>
        <p:txBody>
          <a:bodyPr/>
          <a:lstStyle>
            <a:lvl1pPr>
              <a:defRPr>
                <a:solidFill>
                  <a:schemeClr val="tx1"/>
                </a:solidFill>
              </a:defRPr>
            </a:lvl1pPr>
          </a:lstStyle>
          <a:p>
            <a:r>
              <a:rPr lang="en-US" noProof="0" dirty="0"/>
              <a:t>Enter title</a:t>
            </a:r>
          </a:p>
        </p:txBody>
      </p:sp>
      <p:sp>
        <p:nvSpPr>
          <p:cNvPr id="15" name="Slide Number Placeholder 5"/>
          <p:cNvSpPr>
            <a:spLocks noGrp="1"/>
          </p:cNvSpPr>
          <p:nvPr>
            <p:ph type="sldNum" sz="quarter" idx="11"/>
          </p:nvPr>
        </p:nvSpPr>
        <p:spPr>
          <a:xfrm>
            <a:off x="8366760" y="6356351"/>
            <a:ext cx="43434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ea typeface="Arial" charset="0"/>
                <a:cs typeface="Arial" charset="0"/>
              </a:defRPr>
            </a:lvl1pPr>
          </a:lstStyle>
          <a:p>
            <a:fld id="{7D56939D-1DD8-407A-AB14-CB20D705B3A3}" type="slidenum">
              <a:rPr lang="en-US" smtClean="0"/>
              <a:pPr/>
              <a:t>‹#›</a:t>
            </a:fld>
            <a:endParaRPr lang="en-US" dirty="0"/>
          </a:p>
        </p:txBody>
      </p:sp>
    </p:spTree>
    <p:extLst>
      <p:ext uri="{BB962C8B-B14F-4D97-AF65-F5344CB8AC3E}">
        <p14:creationId xmlns:p14="http://schemas.microsoft.com/office/powerpoint/2010/main" val="252143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1" y="365127"/>
            <a:ext cx="6969760" cy="343533"/>
          </a:xfrm>
        </p:spPr>
        <p:txBody>
          <a:bodyPr/>
          <a:lstStyle>
            <a:lvl1pPr>
              <a:defRPr>
                <a:solidFill>
                  <a:schemeClr val="tx1"/>
                </a:solidFill>
              </a:defRPr>
            </a:lvl1pPr>
          </a:lstStyle>
          <a:p>
            <a:r>
              <a:rPr lang="en-US" noProof="0" dirty="0"/>
              <a:t>Enter title</a:t>
            </a:r>
          </a:p>
        </p:txBody>
      </p:sp>
      <p:sp>
        <p:nvSpPr>
          <p:cNvPr id="11" name="Slide Number Placeholder 5"/>
          <p:cNvSpPr>
            <a:spLocks noGrp="1"/>
          </p:cNvSpPr>
          <p:nvPr>
            <p:ph type="sldNum" sz="quarter" idx="4"/>
          </p:nvPr>
        </p:nvSpPr>
        <p:spPr>
          <a:xfrm>
            <a:off x="8366760" y="6356351"/>
            <a:ext cx="43434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ea typeface="Arial" charset="0"/>
                <a:cs typeface="Arial" charset="0"/>
              </a:defRPr>
            </a:lvl1pPr>
          </a:lstStyle>
          <a:p>
            <a:fld id="{7D56939D-1DD8-407A-AB14-CB20D705B3A3}" type="slidenum">
              <a:rPr lang="en-US" smtClean="0"/>
              <a:pPr/>
              <a:t>‹#›</a:t>
            </a:fld>
            <a:endParaRPr lang="en-US" dirty="0"/>
          </a:p>
        </p:txBody>
      </p:sp>
    </p:spTree>
    <p:extLst>
      <p:ext uri="{BB962C8B-B14F-4D97-AF65-F5344CB8AC3E}">
        <p14:creationId xmlns:p14="http://schemas.microsoft.com/office/powerpoint/2010/main" val="392847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366760" y="6356351"/>
            <a:ext cx="43434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ea typeface="Arial" charset="0"/>
                <a:cs typeface="Arial" charset="0"/>
              </a:defRPr>
            </a:lvl1pPr>
          </a:lstStyle>
          <a:p>
            <a:fld id="{7D56939D-1DD8-407A-AB14-CB20D705B3A3}" type="slidenum">
              <a:rPr lang="en-US" smtClean="0"/>
              <a:pPr/>
              <a:t>‹#›</a:t>
            </a:fld>
            <a:endParaRPr lang="en-US" dirty="0"/>
          </a:p>
        </p:txBody>
      </p:sp>
    </p:spTree>
    <p:extLst>
      <p:ext uri="{BB962C8B-B14F-4D97-AF65-F5344CB8AC3E}">
        <p14:creationId xmlns:p14="http://schemas.microsoft.com/office/powerpoint/2010/main" val="259829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468879"/>
            <a:ext cx="7772400" cy="1611631"/>
          </a:xfrm>
          <a:prstGeom prst="rect">
            <a:avLst/>
          </a:prstGeom>
        </p:spPr>
        <p:txBody>
          <a:bodyPr anchor="t"/>
          <a:lstStyle>
            <a:lvl1pPr algn="ctr">
              <a:defRPr sz="4000" b="1">
                <a:solidFill>
                  <a:schemeClr val="tx1"/>
                </a:solidFill>
                <a:latin typeface="Arial Bold" charset="0"/>
                <a:ea typeface="Arial Bold" charset="0"/>
                <a:cs typeface="Arial Bold" charset="0"/>
              </a:defRPr>
            </a:lvl1pPr>
          </a:lstStyle>
          <a:p>
            <a:r>
              <a:rPr lang="en-US" noProof="0" dirty="0"/>
              <a:t>Enter title</a:t>
            </a:r>
          </a:p>
        </p:txBody>
      </p:sp>
      <p:sp>
        <p:nvSpPr>
          <p:cNvPr id="4" name="Text Placeholder 4"/>
          <p:cNvSpPr>
            <a:spLocks noGrp="1"/>
          </p:cNvSpPr>
          <p:nvPr>
            <p:ph type="body" sz="quarter" idx="11" hasCustomPrompt="1"/>
          </p:nvPr>
        </p:nvSpPr>
        <p:spPr>
          <a:xfrm>
            <a:off x="2803490" y="5332943"/>
            <a:ext cx="5654710" cy="477837"/>
          </a:xfrm>
          <a:prstGeom prst="rect">
            <a:avLst/>
          </a:prstGeom>
        </p:spPr>
        <p:txBody>
          <a:bodyPr/>
          <a:lstStyle>
            <a:lvl1pPr marL="0" indent="0" algn="r">
              <a:buNone/>
              <a:defRPr sz="2400" b="0">
                <a:latin typeface="Arial" charset="0"/>
                <a:ea typeface="Arial" charset="0"/>
                <a:cs typeface="Arial" charset="0"/>
              </a:defRPr>
            </a:lvl1pPr>
          </a:lstStyle>
          <a:p>
            <a:pPr marL="0" indent="0" algn="r">
              <a:buNone/>
            </a:pPr>
            <a:r>
              <a:rPr lang="en-US" noProof="1"/>
              <a:t>Subtitle or presenter</a:t>
            </a:r>
          </a:p>
        </p:txBody>
      </p:sp>
    </p:spTree>
    <p:extLst>
      <p:ext uri="{BB962C8B-B14F-4D97-AF65-F5344CB8AC3E}">
        <p14:creationId xmlns:p14="http://schemas.microsoft.com/office/powerpoint/2010/main" val="179551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 &amp; A - Thank you">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14413" y="2622512"/>
            <a:ext cx="7164387" cy="814388"/>
          </a:xfrm>
          <a:prstGeom prst="rect">
            <a:avLst/>
          </a:prstGeom>
        </p:spPr>
        <p:txBody>
          <a:bodyPr/>
          <a:lstStyle>
            <a:lvl1pPr marL="0" indent="0" algn="ctr">
              <a:buNone/>
              <a:defRPr sz="4800" b="1" baseline="0">
                <a:solidFill>
                  <a:schemeClr val="tx1"/>
                </a:solidFill>
                <a:latin typeface="Arial Bold" charset="0"/>
                <a:ea typeface="Arial Bold" charset="0"/>
                <a:cs typeface="Arial Bold" charset="0"/>
              </a:defRPr>
            </a:lvl1pPr>
          </a:lstStyle>
          <a:p>
            <a:pPr lvl="0"/>
            <a:r>
              <a:rPr lang="hr-HR" dirty="0"/>
              <a:t>Q &amp; A</a:t>
            </a:r>
            <a:endParaRPr lang="en-US" dirty="0"/>
          </a:p>
        </p:txBody>
      </p:sp>
      <p:sp>
        <p:nvSpPr>
          <p:cNvPr id="6" name="Text Placeholder 4">
            <a:extLst>
              <a:ext uri="{FF2B5EF4-FFF2-40B4-BE49-F238E27FC236}">
                <a16:creationId xmlns:a16="http://schemas.microsoft.com/office/drawing/2014/main" xmlns="" id="{8ABEDFE8-AD3D-9C4A-90D7-20E81DD78BC8}"/>
              </a:ext>
            </a:extLst>
          </p:cNvPr>
          <p:cNvSpPr>
            <a:spLocks noGrp="1"/>
          </p:cNvSpPr>
          <p:nvPr>
            <p:ph type="body" sz="quarter" idx="11" hasCustomPrompt="1"/>
          </p:nvPr>
        </p:nvSpPr>
        <p:spPr>
          <a:xfrm>
            <a:off x="2803490" y="5332943"/>
            <a:ext cx="5654710" cy="477837"/>
          </a:xfrm>
          <a:prstGeom prst="rect">
            <a:avLst/>
          </a:prstGeom>
        </p:spPr>
        <p:txBody>
          <a:bodyPr/>
          <a:lstStyle>
            <a:lvl1pPr marL="0" indent="0" algn="r">
              <a:buNone/>
              <a:defRPr sz="2400" b="0">
                <a:latin typeface="Arial" charset="0"/>
                <a:ea typeface="Arial" charset="0"/>
                <a:cs typeface="Arial" charset="0"/>
              </a:defRPr>
            </a:lvl1pPr>
          </a:lstStyle>
          <a:p>
            <a:pPr marL="0" indent="0" algn="r">
              <a:buNone/>
            </a:pPr>
            <a:r>
              <a:rPr lang="en-US" noProof="1"/>
              <a:t>Presenter</a:t>
            </a:r>
          </a:p>
        </p:txBody>
      </p:sp>
    </p:spTree>
    <p:extLst>
      <p:ext uri="{BB962C8B-B14F-4D97-AF65-F5344CB8AC3E}">
        <p14:creationId xmlns:p14="http://schemas.microsoft.com/office/powerpoint/2010/main" val="150047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1" y="365127"/>
            <a:ext cx="6969760" cy="343533"/>
          </a:xfrm>
          <a:prstGeom prst="rect">
            <a:avLst/>
          </a:prstGeom>
        </p:spPr>
        <p:txBody>
          <a:bodyPr vert="horz" lIns="91440" tIns="45720" rIns="91440" bIns="45720" rtlCol="0" anchor="ctr">
            <a:noAutofit/>
          </a:bodyPr>
          <a:lstStyle/>
          <a:p>
            <a:r>
              <a:rPr lang="en-US" noProof="0" dirty="0"/>
              <a:t>Enter title</a:t>
            </a:r>
          </a:p>
        </p:txBody>
      </p:sp>
      <p:sp>
        <p:nvSpPr>
          <p:cNvPr id="3" name="Text Placeholder 2"/>
          <p:cNvSpPr>
            <a:spLocks noGrp="1"/>
          </p:cNvSpPr>
          <p:nvPr>
            <p:ph type="body" idx="1"/>
          </p:nvPr>
        </p:nvSpPr>
        <p:spPr>
          <a:xfrm>
            <a:off x="233679" y="1368837"/>
            <a:ext cx="8567421" cy="4828223"/>
          </a:xfrm>
          <a:prstGeom prst="rect">
            <a:avLst/>
          </a:prstGeom>
        </p:spPr>
        <p:txBody>
          <a:bodyPr vert="horz" lIns="91440" tIns="45720" rIns="91440" bIns="45720" rtlCol="0">
            <a:normAutofit/>
          </a:bodyPr>
          <a:lstStyle/>
          <a:p>
            <a:pPr lvl="0"/>
            <a:r>
              <a:rPr lang="en-US" noProof="0" dirty="0"/>
              <a:t>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5">
            <a:extLst>
              <a:ext uri="{FF2B5EF4-FFF2-40B4-BE49-F238E27FC236}">
                <a16:creationId xmlns:a16="http://schemas.microsoft.com/office/drawing/2014/main" xmlns="" id="{1B8B530D-3E00-C847-9514-15A745433192}"/>
              </a:ext>
            </a:extLst>
          </p:cNvPr>
          <p:cNvSpPr>
            <a:spLocks noGrp="1"/>
          </p:cNvSpPr>
          <p:nvPr>
            <p:ph type="sldNum" sz="quarter" idx="4"/>
          </p:nvPr>
        </p:nvSpPr>
        <p:spPr>
          <a:xfrm>
            <a:off x="8366760" y="6356351"/>
            <a:ext cx="43434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ea typeface="Arial" charset="0"/>
                <a:cs typeface="Arial" charset="0"/>
              </a:defRPr>
            </a:lvl1pPr>
          </a:lstStyle>
          <a:p>
            <a:fld id="{7D56939D-1DD8-407A-AB14-CB20D705B3A3}" type="slidenum">
              <a:rPr lang="en-US" smtClean="0"/>
              <a:pPr/>
              <a:t>‹#›</a:t>
            </a:fld>
            <a:endParaRPr lang="en-US" dirty="0"/>
          </a:p>
        </p:txBody>
      </p:sp>
      <p:sp>
        <p:nvSpPr>
          <p:cNvPr id="8" name="TextBox 7">
            <a:extLst>
              <a:ext uri="{FF2B5EF4-FFF2-40B4-BE49-F238E27FC236}">
                <a16:creationId xmlns:a16="http://schemas.microsoft.com/office/drawing/2014/main" xmlns="" id="{91328991-AF2A-F948-B56E-E7A112B3EF6F}"/>
              </a:ext>
            </a:extLst>
          </p:cNvPr>
          <p:cNvSpPr txBox="1"/>
          <p:nvPr userDrawn="1"/>
        </p:nvSpPr>
        <p:spPr>
          <a:xfrm>
            <a:off x="233680" y="6386495"/>
            <a:ext cx="821397"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A3FBFF98-F08C-C641-BFEC-2287A0ED0240}" type="datetime3">
              <a:rPr lang="hr-HR" sz="1200" noProof="1" smtClean="0">
                <a:solidFill>
                  <a:srgbClr val="666B79"/>
                </a:solidFill>
                <a:latin typeface="Arial" charset="0"/>
              </a:rPr>
              <a:pPr marL="0" marR="0" indent="0" algn="l" defTabSz="914400" rtl="0" eaLnBrk="1" fontAlgn="auto" latinLnBrk="0" hangingPunct="1">
                <a:lnSpc>
                  <a:spcPct val="100000"/>
                </a:lnSpc>
                <a:spcBef>
                  <a:spcPts val="0"/>
                </a:spcBef>
                <a:spcAft>
                  <a:spcPts val="0"/>
                </a:spcAft>
                <a:buClrTx/>
                <a:buSzTx/>
                <a:buFontTx/>
                <a:buNone/>
                <a:tabLst/>
                <a:defRPr/>
              </a:pPr>
              <a:t>3/4/18</a:t>
            </a:fld>
            <a:endParaRPr lang="en-US" sz="1200" noProof="1">
              <a:solidFill>
                <a:srgbClr val="666B79"/>
              </a:solidFill>
              <a:latin typeface="Arial" charset="0"/>
            </a:endParaRPr>
          </a:p>
        </p:txBody>
      </p:sp>
      <p:sp>
        <p:nvSpPr>
          <p:cNvPr id="9" name="TextBox 8">
            <a:extLst>
              <a:ext uri="{FF2B5EF4-FFF2-40B4-BE49-F238E27FC236}">
                <a16:creationId xmlns:a16="http://schemas.microsoft.com/office/drawing/2014/main" xmlns="" id="{3AA4654F-4C59-7144-B451-9BBFF41F3FE8}"/>
              </a:ext>
            </a:extLst>
          </p:cNvPr>
          <p:cNvSpPr txBox="1"/>
          <p:nvPr userDrawn="1"/>
        </p:nvSpPr>
        <p:spPr>
          <a:xfrm>
            <a:off x="1965081" y="6400413"/>
            <a:ext cx="5205046" cy="276999"/>
          </a:xfrm>
          <a:prstGeom prst="rect">
            <a:avLst/>
          </a:prstGeom>
          <a:noFill/>
        </p:spPr>
        <p:txBody>
          <a:bodyPr wrap="square" rtlCol="0">
            <a:spAutoFit/>
          </a:bodyPr>
          <a:lstStyle/>
          <a:p>
            <a:pPr algn="ctr"/>
            <a:r>
              <a:rPr lang="en-US" sz="1200" noProof="1">
                <a:solidFill>
                  <a:srgbClr val="666B79"/>
                </a:solidFill>
                <a:latin typeface="Arial" charset="0"/>
              </a:rPr>
              <a:t>©2018 </a:t>
            </a:r>
            <a:r>
              <a:rPr lang="hr-HR" sz="1200" noProof="1">
                <a:solidFill>
                  <a:srgbClr val="666B79"/>
                </a:solidFill>
                <a:latin typeface="Arial" charset="0"/>
              </a:rPr>
              <a:t>9001</a:t>
            </a:r>
            <a:r>
              <a:rPr lang="en-US" sz="1200" noProof="1">
                <a:solidFill>
                  <a:srgbClr val="666B79"/>
                </a:solidFill>
                <a:latin typeface="Arial" charset="0"/>
              </a:rPr>
              <a:t>Academy </a:t>
            </a:r>
            <a:r>
              <a:rPr lang="hr-HR" sz="1200" noProof="1">
                <a:solidFill>
                  <a:srgbClr val="666B79"/>
                </a:solidFill>
                <a:latin typeface="Arial" charset="0"/>
              </a:rPr>
              <a:t>advisera</a:t>
            </a:r>
            <a:r>
              <a:rPr lang="en-US" sz="1200" noProof="1">
                <a:solidFill>
                  <a:srgbClr val="666B79"/>
                </a:solidFill>
                <a:latin typeface="Arial" charset="0"/>
              </a:rPr>
              <a:t>.com</a:t>
            </a:r>
            <a:r>
              <a:rPr lang="hr-HR" sz="1200" noProof="1">
                <a:solidFill>
                  <a:srgbClr val="666B79"/>
                </a:solidFill>
                <a:latin typeface="Arial" charset="0"/>
              </a:rPr>
              <a:t>/9001academy</a:t>
            </a:r>
            <a:endParaRPr lang="en-US" sz="1200" dirty="0"/>
          </a:p>
        </p:txBody>
      </p:sp>
    </p:spTree>
    <p:extLst>
      <p:ext uri="{BB962C8B-B14F-4D97-AF65-F5344CB8AC3E}">
        <p14:creationId xmlns:p14="http://schemas.microsoft.com/office/powerpoint/2010/main" val="1754316790"/>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4" r:id="rId3"/>
    <p:sldLayoutId id="2147483665" r:id="rId4"/>
    <p:sldLayoutId id="2147483662" r:id="rId5"/>
    <p:sldLayoutId id="2147483667" r:id="rId6"/>
  </p:sldLayoutIdLst>
  <p:hf hdr="0" dt="0"/>
  <p:txStyles>
    <p:titleStyle>
      <a:lvl1pPr algn="l" defTabSz="914400" rtl="0" eaLnBrk="1" latinLnBrk="0" hangingPunct="1">
        <a:lnSpc>
          <a:spcPct val="90000"/>
        </a:lnSpc>
        <a:spcBef>
          <a:spcPct val="0"/>
        </a:spcBef>
        <a:buNone/>
        <a:defRPr sz="3200" b="1" kern="1200">
          <a:solidFill>
            <a:schemeClr val="tx1"/>
          </a:solidFill>
          <a:latin typeface="Arial Bold" charset="0"/>
          <a:ea typeface="Arial Bold" charset="0"/>
          <a:cs typeface="Arial 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595368"/>
      </p:ext>
    </p:extLst>
  </p:cSld>
  <p:clrMap bg1="lt1" tx1="dk1" bg2="lt2" tx2="dk2" accent1="accent1" accent2="accent2" accent3="accent3" accent4="accent4" accent5="accent5" accent6="accent6" hlink="hlink" folHlink="folHlink"/>
  <p:sldLayoutIdLst>
    <p:sldLayoutId id="2147483669"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prstGeom prst="rect">
            <a:avLst/>
          </a:prstGeom>
        </p:spPr>
        <p:txBody>
          <a:bodyPr/>
          <a:lstStyle/>
          <a:p>
            <a:r>
              <a:rPr lang="en-US" altLang="en-US" sz="4800" dirty="0">
                <a:solidFill>
                  <a:srgbClr val="F7AB33"/>
                </a:solidFill>
                <a:latin typeface="Franklin Gothic Demi Cond" panose="020B0706030402020204" pitchFamily="34" charset="0"/>
              </a:rPr>
              <a:t> Why ISO 9001:2015? </a:t>
            </a:r>
            <a:br>
              <a:rPr lang="en-US" altLang="en-US" sz="4800" dirty="0">
                <a:solidFill>
                  <a:srgbClr val="F7AB33"/>
                </a:solidFill>
                <a:latin typeface="Franklin Gothic Demi Cond" panose="020B0706030402020204" pitchFamily="34" charset="0"/>
              </a:rPr>
            </a:br>
            <a:r>
              <a:rPr lang="en-US" altLang="en-US" sz="4800" dirty="0">
                <a:solidFill>
                  <a:srgbClr val="F7AB33"/>
                </a:solidFill>
                <a:latin typeface="Franklin Gothic Demi Cond" panose="020B0706030402020204" pitchFamily="34" charset="0"/>
              </a:rPr>
              <a:t>Awareness Presentation </a:t>
            </a:r>
            <a:endParaRPr lang="en-US" sz="4800" dirty="0">
              <a:latin typeface="Franklin Gothic Demi Cond" panose="020B0706030402020204" pitchFamily="34" charset="0"/>
            </a:endParaRPr>
          </a:p>
        </p:txBody>
      </p:sp>
      <p:sp>
        <p:nvSpPr>
          <p:cNvPr id="3" name="Text Placeholder 2"/>
          <p:cNvSpPr>
            <a:spLocks noGrp="1"/>
          </p:cNvSpPr>
          <p:nvPr>
            <p:ph type="body" sz="quarter" idx="11"/>
          </p:nvPr>
        </p:nvSpPr>
        <p:spPr>
          <a:prstGeom prst="rect">
            <a:avLst/>
          </a:prstGeom>
        </p:spPr>
        <p:txBody>
          <a:bodyPr/>
          <a:lstStyle/>
          <a:p>
            <a:r>
              <a:rPr lang="en-US" dirty="0">
                <a:solidFill>
                  <a:schemeClr val="tx2"/>
                </a:solidFill>
                <a:latin typeface="+mn-lt"/>
              </a:rPr>
              <a:t>Subtitle or presenter</a:t>
            </a:r>
          </a:p>
        </p:txBody>
      </p:sp>
    </p:spTree>
    <p:extLst>
      <p:ext uri="{BB962C8B-B14F-4D97-AF65-F5344CB8AC3E}">
        <p14:creationId xmlns:p14="http://schemas.microsoft.com/office/powerpoint/2010/main" val="21380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b="0" dirty="0">
                <a:solidFill>
                  <a:srgbClr val="F7AB33"/>
                </a:solidFill>
                <a:latin typeface="Franklin Gothic Demi Cond" panose="020B0706030402020204" pitchFamily="34" charset="0"/>
              </a:rPr>
              <a:t>Myths of ISO 9001</a:t>
            </a:r>
            <a:endParaRPr lang="en-US" sz="4400" dirty="0">
              <a:latin typeface="Franklin Gothic Demi Cond" panose="020B0706030402020204" pitchFamily="34" charset="0"/>
            </a:endParaRPr>
          </a:p>
        </p:txBody>
      </p:sp>
      <p:sp>
        <p:nvSpPr>
          <p:cNvPr id="3" name="Slide Number Placeholder 2"/>
          <p:cNvSpPr>
            <a:spLocks noGrp="1"/>
          </p:cNvSpPr>
          <p:nvPr>
            <p:ph type="sldNum" sz="quarter" idx="4"/>
          </p:nvPr>
        </p:nvSpPr>
        <p:spPr/>
        <p:txBody>
          <a:bodyPr/>
          <a:lstStyle/>
          <a:p>
            <a:fld id="{7D56939D-1DD8-407A-AB14-CB20D705B3A3}" type="slidenum">
              <a:rPr lang="en-US" smtClean="0"/>
              <a:pPr/>
              <a:t>10</a:t>
            </a:fld>
            <a:endParaRPr lang="en-US" dirty="0"/>
          </a:p>
        </p:txBody>
      </p:sp>
      <p:sp>
        <p:nvSpPr>
          <p:cNvPr id="4" name="Content Placeholder 3"/>
          <p:cNvSpPr>
            <a:spLocks noGrp="1"/>
          </p:cNvSpPr>
          <p:nvPr>
            <p:ph idx="1"/>
          </p:nvPr>
        </p:nvSpPr>
        <p:spPr>
          <a:xfrm>
            <a:off x="233680" y="1809751"/>
            <a:ext cx="8567420" cy="3771900"/>
          </a:xfrm>
        </p:spPr>
        <p:txBody>
          <a:bodyPr/>
          <a:lstStyle/>
          <a:p>
            <a:pPr marL="514350" indent="-514350">
              <a:lnSpc>
                <a:spcPct val="80000"/>
              </a:lnSpc>
              <a:spcBef>
                <a:spcPct val="20000"/>
              </a:spcBef>
              <a:buClr>
                <a:srgbClr val="F7AB33"/>
              </a:buClr>
              <a:buFont typeface="+mj-lt"/>
              <a:buAutoNum type="arabicPeriod"/>
            </a:pPr>
            <a:r>
              <a:rPr lang="en-US" altLang="es-ES" dirty="0">
                <a:solidFill>
                  <a:srgbClr val="646464"/>
                </a:solidFill>
                <a:latin typeface="+mn-lt"/>
                <a:sym typeface="Calibri" panose="020F0502020204030204" pitchFamily="34" charset="0"/>
              </a:rPr>
              <a:t>It says we always have to do it this way. </a:t>
            </a:r>
            <a:endParaRPr lang="es-ES" altLang="en-US" dirty="0">
              <a:solidFill>
                <a:srgbClr val="646464"/>
              </a:solidFill>
              <a:latin typeface="+mn-lt"/>
              <a:sym typeface="Calibri" panose="020F0502020204030204" pitchFamily="34" charset="0"/>
            </a:endParaRPr>
          </a:p>
          <a:p>
            <a:pPr marL="514350" indent="-514350">
              <a:lnSpc>
                <a:spcPct val="80000"/>
              </a:lnSpc>
              <a:spcBef>
                <a:spcPct val="20000"/>
              </a:spcBef>
              <a:buClr>
                <a:srgbClr val="F7AB33"/>
              </a:buClr>
              <a:buFont typeface="+mj-lt"/>
              <a:buAutoNum type="arabicPeriod"/>
            </a:pPr>
            <a:r>
              <a:rPr lang="en-US" altLang="es-ES" dirty="0">
                <a:solidFill>
                  <a:srgbClr val="646464"/>
                </a:solidFill>
                <a:latin typeface="+mn-lt"/>
                <a:sym typeface="Calibri" panose="020F0502020204030204" pitchFamily="34" charset="0"/>
              </a:rPr>
              <a:t>It belongs to the quality department alone.</a:t>
            </a:r>
          </a:p>
          <a:p>
            <a:pPr marL="514350" indent="-514350">
              <a:lnSpc>
                <a:spcPct val="80000"/>
              </a:lnSpc>
              <a:spcBef>
                <a:spcPct val="20000"/>
              </a:spcBef>
              <a:buClr>
                <a:srgbClr val="F7AB33"/>
              </a:buClr>
              <a:buFont typeface="+mj-lt"/>
              <a:buAutoNum type="arabicPeriod"/>
            </a:pPr>
            <a:r>
              <a:rPr lang="en-US" altLang="en-US" dirty="0">
                <a:solidFill>
                  <a:srgbClr val="646464"/>
                </a:solidFill>
                <a:latin typeface="+mn-lt"/>
                <a:sym typeface="Calibri" panose="020F0502020204030204" pitchFamily="34" charset="0"/>
              </a:rPr>
              <a:t>It does not apply to my business.</a:t>
            </a:r>
            <a:endParaRPr lang="es-ES" altLang="en-US" dirty="0">
              <a:solidFill>
                <a:srgbClr val="646464"/>
              </a:solidFill>
              <a:latin typeface="+mn-lt"/>
              <a:sym typeface="Calibri" panose="020F0502020204030204" pitchFamily="34" charset="0"/>
            </a:endParaRPr>
          </a:p>
          <a:p>
            <a:pPr marL="514350" indent="-514350">
              <a:lnSpc>
                <a:spcPct val="80000"/>
              </a:lnSpc>
              <a:spcBef>
                <a:spcPct val="20000"/>
              </a:spcBef>
              <a:buClr>
                <a:srgbClr val="F7AB33"/>
              </a:buClr>
              <a:buFont typeface="+mj-lt"/>
              <a:buAutoNum type="arabicPeriod"/>
            </a:pPr>
            <a:r>
              <a:rPr lang="en-US" altLang="en-US" dirty="0">
                <a:solidFill>
                  <a:srgbClr val="646464"/>
                </a:solidFill>
                <a:latin typeface="+mn-lt"/>
                <a:sym typeface="Calibri" panose="020F0502020204030204" pitchFamily="34" charset="0"/>
              </a:rPr>
              <a:t>Everything needs to be documented.</a:t>
            </a:r>
            <a:endParaRPr lang="es-ES" altLang="en-US" dirty="0">
              <a:solidFill>
                <a:srgbClr val="646464"/>
              </a:solidFill>
              <a:latin typeface="+mn-lt"/>
              <a:sym typeface="Calibri" panose="020F0502020204030204" pitchFamily="34" charset="0"/>
            </a:endParaRPr>
          </a:p>
          <a:p>
            <a:pPr marL="514350" indent="-514350">
              <a:lnSpc>
                <a:spcPct val="80000"/>
              </a:lnSpc>
              <a:spcBef>
                <a:spcPct val="20000"/>
              </a:spcBef>
              <a:buClr>
                <a:srgbClr val="F7AB33"/>
              </a:buClr>
              <a:buFont typeface="+mj-lt"/>
              <a:buAutoNum type="arabicPeriod"/>
            </a:pPr>
            <a:r>
              <a:rPr lang="en-US" altLang="es-ES" dirty="0">
                <a:solidFill>
                  <a:srgbClr val="646464"/>
                </a:solidFill>
                <a:latin typeface="+mn-lt"/>
                <a:sym typeface="Calibri" panose="020F0502020204030204" pitchFamily="34" charset="0"/>
              </a:rPr>
              <a:t>It is expensive to implement and maintain.</a:t>
            </a:r>
            <a:endParaRPr lang="en-US" altLang="en-US" dirty="0">
              <a:solidFill>
                <a:srgbClr val="646464"/>
              </a:solidFill>
              <a:latin typeface="+mn-lt"/>
              <a:sym typeface="Calibri" panose="020F0502020204030204" pitchFamily="34" charset="0"/>
            </a:endParaRPr>
          </a:p>
          <a:p>
            <a:pPr marL="514350" indent="-514350">
              <a:lnSpc>
                <a:spcPct val="80000"/>
              </a:lnSpc>
              <a:spcBef>
                <a:spcPct val="20000"/>
              </a:spcBef>
              <a:buClr>
                <a:srgbClr val="F7AB33"/>
              </a:buClr>
              <a:buFont typeface="+mj-lt"/>
              <a:buAutoNum type="arabicPeriod"/>
            </a:pPr>
            <a:r>
              <a:rPr lang="en-US" altLang="en-US" dirty="0">
                <a:solidFill>
                  <a:srgbClr val="646464"/>
                </a:solidFill>
                <a:latin typeface="+mn-lt"/>
                <a:sym typeface="Calibri" panose="020F0502020204030204" pitchFamily="34" charset="0"/>
              </a:rPr>
              <a:t>Everything needs to be perfect at the start.</a:t>
            </a:r>
            <a:endParaRPr lang="es-ES" altLang="en-US" dirty="0">
              <a:solidFill>
                <a:srgbClr val="646464"/>
              </a:solidFill>
              <a:latin typeface="+mn-lt"/>
              <a:sym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3509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b="0" dirty="0">
                <a:solidFill>
                  <a:srgbClr val="F7AB33"/>
                </a:solidFill>
                <a:latin typeface="Franklin Gothic Demi Cond" panose="020B0706030402020204" pitchFamily="34" charset="0"/>
              </a:rPr>
              <a:t>Keys to success </a:t>
            </a:r>
            <a:endParaRPr lang="en-US" sz="4400" dirty="0">
              <a:latin typeface="Franklin Gothic Demi Cond" panose="020B0706030402020204" pitchFamily="34" charset="0"/>
            </a:endParaRPr>
          </a:p>
        </p:txBody>
      </p:sp>
      <p:sp>
        <p:nvSpPr>
          <p:cNvPr id="3" name="Slide Number Placeholder 2"/>
          <p:cNvSpPr>
            <a:spLocks noGrp="1"/>
          </p:cNvSpPr>
          <p:nvPr>
            <p:ph type="sldNum" sz="quarter" idx="4"/>
          </p:nvPr>
        </p:nvSpPr>
        <p:spPr/>
        <p:txBody>
          <a:bodyPr/>
          <a:lstStyle/>
          <a:p>
            <a:fld id="{7D56939D-1DD8-407A-AB14-CB20D705B3A3}" type="slidenum">
              <a:rPr lang="en-US" smtClean="0"/>
              <a:pPr/>
              <a:t>11</a:t>
            </a:fld>
            <a:endParaRPr lang="en-US" dirty="0"/>
          </a:p>
        </p:txBody>
      </p:sp>
      <p:sp>
        <p:nvSpPr>
          <p:cNvPr id="4" name="Content Placeholder 3"/>
          <p:cNvSpPr>
            <a:spLocks noGrp="1"/>
          </p:cNvSpPr>
          <p:nvPr>
            <p:ph idx="1"/>
          </p:nvPr>
        </p:nvSpPr>
        <p:spPr/>
        <p:txBody>
          <a:bodyPr/>
          <a:lstStyle/>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Top management commitment </a:t>
            </a:r>
            <a:endParaRPr lang="es-ES" altLang="en-US" dirty="0">
              <a:solidFill>
                <a:srgbClr val="646464"/>
              </a:solidFill>
              <a:latin typeface="+mn-lt"/>
              <a:sym typeface="Calibri" panose="020F0502020204030204" pitchFamily="34" charset="0"/>
            </a:endParaRPr>
          </a:p>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Assigned roles, responsibilities, and authorities</a:t>
            </a:r>
            <a:endParaRPr lang="es-ES" altLang="en-US" dirty="0">
              <a:solidFill>
                <a:srgbClr val="646464"/>
              </a:solidFill>
              <a:latin typeface="+mn-lt"/>
              <a:sym typeface="Calibri" panose="020F0502020204030204" pitchFamily="34" charset="0"/>
            </a:endParaRPr>
          </a:p>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Appropriate resources</a:t>
            </a:r>
            <a:endParaRPr lang="es-ES" altLang="en-US" dirty="0">
              <a:solidFill>
                <a:srgbClr val="646464"/>
              </a:solidFill>
              <a:latin typeface="+mn-lt"/>
              <a:sym typeface="Calibri" panose="020F0502020204030204" pitchFamily="34" charset="0"/>
            </a:endParaRPr>
          </a:p>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Participation at all levels</a:t>
            </a:r>
            <a:endParaRPr lang="es-ES" altLang="en-US" dirty="0">
              <a:solidFill>
                <a:srgbClr val="646464"/>
              </a:solidFill>
              <a:latin typeface="+mn-lt"/>
              <a:sym typeface="Calibri" panose="020F0502020204030204" pitchFamily="34" charset="0"/>
            </a:endParaRPr>
          </a:p>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A structured and documented implementation plan</a:t>
            </a:r>
            <a:endParaRPr lang="es-ES" altLang="en-US" dirty="0">
              <a:solidFill>
                <a:srgbClr val="646464"/>
              </a:solidFill>
              <a:latin typeface="+mn-lt"/>
              <a:sym typeface="Calibri" panose="020F0502020204030204" pitchFamily="34" charset="0"/>
            </a:endParaRPr>
          </a:p>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Correct training, education, and awareness</a:t>
            </a:r>
            <a:endParaRPr lang="es-ES" altLang="en-US" dirty="0">
              <a:solidFill>
                <a:srgbClr val="646464"/>
              </a:solidFill>
              <a:latin typeface="+mn-lt"/>
              <a:sym typeface="Calibri" panose="020F0502020204030204" pitchFamily="34" charset="0"/>
            </a:endParaRPr>
          </a:p>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Adequate procedures and documentation</a:t>
            </a:r>
            <a:endParaRPr lang="es-ES" altLang="en-US" dirty="0">
              <a:solidFill>
                <a:srgbClr val="646464"/>
              </a:solidFill>
              <a:latin typeface="+mn-lt"/>
              <a:sym typeface="Calibri" panose="020F0502020204030204" pitchFamily="34" charset="0"/>
            </a:endParaRPr>
          </a:p>
          <a:p>
            <a:pPr marL="342900" indent="-342900">
              <a:lnSpc>
                <a:spcPct val="80000"/>
              </a:lnSpc>
              <a:spcBef>
                <a:spcPct val="20000"/>
              </a:spcBef>
              <a:buClr>
                <a:srgbClr val="F7AB33"/>
              </a:buClr>
            </a:pPr>
            <a:r>
              <a:rPr lang="en-US" altLang="es-ES" dirty="0">
                <a:solidFill>
                  <a:srgbClr val="646464"/>
                </a:solidFill>
                <a:latin typeface="+mn-lt"/>
                <a:sym typeface="Calibri" panose="020F0502020204030204" pitchFamily="34" charset="0"/>
              </a:rPr>
              <a:t>Effective audit</a:t>
            </a:r>
            <a:endParaRPr lang="es-ES" altLang="en-US" dirty="0">
              <a:solidFill>
                <a:srgbClr val="646464"/>
              </a:solidFill>
              <a:latin typeface="+mn-lt"/>
              <a:sym typeface="Calibri" panose="020F0502020204030204" pitchFamily="34" charset="0"/>
            </a:endParaRPr>
          </a:p>
          <a:p>
            <a:endParaRPr lang="en-US" dirty="0"/>
          </a:p>
        </p:txBody>
      </p:sp>
    </p:spTree>
    <p:extLst>
      <p:ext uri="{BB962C8B-B14F-4D97-AF65-F5344CB8AC3E}">
        <p14:creationId xmlns:p14="http://schemas.microsoft.com/office/powerpoint/2010/main" val="421361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b="0" dirty="0">
                <a:solidFill>
                  <a:srgbClr val="F7AB33"/>
                </a:solidFill>
                <a:latin typeface="Franklin Gothic Demi Cond" panose="020B0706030402020204" pitchFamily="34" charset="0"/>
              </a:rPr>
              <a:t>Your role in the QMS</a:t>
            </a:r>
            <a:endParaRPr lang="en-US" sz="4400" dirty="0">
              <a:latin typeface="Franklin Gothic Demi Cond" panose="020B0706030402020204" pitchFamily="34" charset="0"/>
            </a:endParaRPr>
          </a:p>
        </p:txBody>
      </p:sp>
      <p:sp>
        <p:nvSpPr>
          <p:cNvPr id="3" name="Slide Number Placeholder 2"/>
          <p:cNvSpPr>
            <a:spLocks noGrp="1"/>
          </p:cNvSpPr>
          <p:nvPr>
            <p:ph type="sldNum" sz="quarter" idx="4"/>
          </p:nvPr>
        </p:nvSpPr>
        <p:spPr/>
        <p:txBody>
          <a:bodyPr/>
          <a:lstStyle/>
          <a:p>
            <a:fld id="{7D56939D-1DD8-407A-AB14-CB20D705B3A3}" type="slidenum">
              <a:rPr lang="en-US" smtClean="0"/>
              <a:pPr/>
              <a:t>12</a:t>
            </a:fld>
            <a:endParaRPr lang="en-US" dirty="0"/>
          </a:p>
        </p:txBody>
      </p:sp>
      <p:sp>
        <p:nvSpPr>
          <p:cNvPr id="4" name="Content Placeholder 3"/>
          <p:cNvSpPr>
            <a:spLocks noGrp="1"/>
          </p:cNvSpPr>
          <p:nvPr>
            <p:ph idx="1"/>
          </p:nvPr>
        </p:nvSpPr>
        <p:spPr/>
        <p:txBody>
          <a:bodyPr/>
          <a:lstStyle/>
          <a:p>
            <a:pPr>
              <a:spcBef>
                <a:spcPct val="20000"/>
              </a:spcBef>
              <a:buClr>
                <a:srgbClr val="F7AB33"/>
              </a:buClr>
            </a:pPr>
            <a:r>
              <a:rPr lang="en-US" altLang="es-ES" dirty="0">
                <a:solidFill>
                  <a:srgbClr val="646464"/>
                </a:solidFill>
                <a:latin typeface="+mn-lt"/>
                <a:sym typeface="Calibri" panose="020F0502020204030204" pitchFamily="34" charset="0"/>
              </a:rPr>
              <a:t>Learn the Quality Policy </a:t>
            </a:r>
          </a:p>
          <a:p>
            <a:pPr>
              <a:spcBef>
                <a:spcPct val="20000"/>
              </a:spcBef>
              <a:buClr>
                <a:srgbClr val="F7AB33"/>
              </a:buClr>
            </a:pPr>
            <a:r>
              <a:rPr lang="en-US" altLang="en-US" dirty="0">
                <a:solidFill>
                  <a:srgbClr val="646464"/>
                </a:solidFill>
                <a:latin typeface="+mn-lt"/>
                <a:sym typeface="Calibri" panose="020F0502020204030204" pitchFamily="34" charset="0"/>
              </a:rPr>
              <a:t>Understand the quality objectives and how to contribute to their achievement through your activities</a:t>
            </a:r>
          </a:p>
          <a:p>
            <a:pPr>
              <a:spcBef>
                <a:spcPct val="20000"/>
              </a:spcBef>
              <a:buClr>
                <a:srgbClr val="F7AB33"/>
              </a:buClr>
            </a:pPr>
            <a:r>
              <a:rPr lang="en-US" altLang="en-US" dirty="0">
                <a:solidFill>
                  <a:srgbClr val="646464"/>
                </a:solidFill>
                <a:latin typeface="+mn-lt"/>
                <a:sym typeface="Calibri" panose="020F0502020204030204" pitchFamily="34" charset="0"/>
              </a:rPr>
              <a:t>Meet the requirements of ISO 9001:2015 - comply with policies and procedures</a:t>
            </a:r>
          </a:p>
          <a:p>
            <a:pPr>
              <a:spcBef>
                <a:spcPct val="20000"/>
              </a:spcBef>
              <a:buClr>
                <a:srgbClr val="F7AB33"/>
              </a:buClr>
            </a:pPr>
            <a:r>
              <a:rPr lang="en-US" altLang="en-US" dirty="0">
                <a:solidFill>
                  <a:srgbClr val="646464"/>
                </a:solidFill>
                <a:latin typeface="+mn-lt"/>
                <a:sym typeface="Calibri" panose="020F0502020204030204" pitchFamily="34" charset="0"/>
              </a:rPr>
              <a:t>If you are aware of a non-conformity, report it</a:t>
            </a:r>
          </a:p>
          <a:p>
            <a:pPr>
              <a:spcBef>
                <a:spcPct val="20000"/>
              </a:spcBef>
              <a:buClr>
                <a:srgbClr val="F7AB33"/>
              </a:buClr>
            </a:pPr>
            <a:r>
              <a:rPr lang="en-US" altLang="es-ES" dirty="0">
                <a:solidFill>
                  <a:srgbClr val="646464"/>
                </a:solidFill>
                <a:latin typeface="+mn-lt"/>
                <a:sym typeface="Calibri" panose="020F0502020204030204" pitchFamily="34" charset="0"/>
              </a:rPr>
              <a:t>Share your ideas and feedback in order to improve the QMS</a:t>
            </a:r>
            <a:endParaRPr lang="en-US" altLang="en-US" dirty="0">
              <a:solidFill>
                <a:srgbClr val="646464"/>
              </a:solidFill>
              <a:latin typeface="+mn-lt"/>
              <a:sym typeface="Calibri" panose="020F0502020204030204" pitchFamily="34" charset="0"/>
            </a:endParaRPr>
          </a:p>
          <a:p>
            <a:endParaRPr lang="en-US" dirty="0"/>
          </a:p>
        </p:txBody>
      </p:sp>
    </p:spTree>
    <p:extLst>
      <p:ext uri="{BB962C8B-B14F-4D97-AF65-F5344CB8AC3E}">
        <p14:creationId xmlns:p14="http://schemas.microsoft.com/office/powerpoint/2010/main" val="9092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1" y="517527"/>
            <a:ext cx="6969760" cy="343533"/>
          </a:xfrm>
        </p:spPr>
        <p:txBody>
          <a:bodyPr/>
          <a:lstStyle/>
          <a:p>
            <a:r>
              <a:rPr lang="en-US" altLang="zh-CN" sz="4400" b="0" dirty="0">
                <a:solidFill>
                  <a:srgbClr val="F7AB33"/>
                </a:solidFill>
                <a:latin typeface="Franklin Gothic Demi Cond" panose="020B0706030402020204" pitchFamily="34" charset="0"/>
              </a:rPr>
              <a:t>Benefits for our company </a:t>
            </a:r>
            <a:r>
              <a:rPr lang="es-ES" altLang="zh-CN" b="0" dirty="0">
                <a:solidFill>
                  <a:srgbClr val="F7AB33"/>
                </a:solidFill>
              </a:rPr>
              <a:t/>
            </a:r>
            <a:br>
              <a:rPr lang="es-ES" altLang="zh-CN" b="0" dirty="0">
                <a:solidFill>
                  <a:srgbClr val="F7AB33"/>
                </a:solidFill>
              </a:rPr>
            </a:br>
            <a:endParaRPr lang="en-US" dirty="0"/>
          </a:p>
        </p:txBody>
      </p:sp>
      <p:sp>
        <p:nvSpPr>
          <p:cNvPr id="3" name="Slide Number Placeholder 2"/>
          <p:cNvSpPr>
            <a:spLocks noGrp="1"/>
          </p:cNvSpPr>
          <p:nvPr>
            <p:ph type="sldNum" sz="quarter" idx="4"/>
          </p:nvPr>
        </p:nvSpPr>
        <p:spPr/>
        <p:txBody>
          <a:bodyPr/>
          <a:lstStyle/>
          <a:p>
            <a:fld id="{7D56939D-1DD8-407A-AB14-CB20D705B3A3}" type="slidenum">
              <a:rPr lang="en-US" smtClean="0"/>
              <a:pPr/>
              <a:t>13</a:t>
            </a:fld>
            <a:endParaRPr lang="en-US" dirty="0"/>
          </a:p>
        </p:txBody>
      </p:sp>
      <p:sp>
        <p:nvSpPr>
          <p:cNvPr id="4" name="Content Placeholder 3"/>
          <p:cNvSpPr>
            <a:spLocks noGrp="1"/>
          </p:cNvSpPr>
          <p:nvPr>
            <p:ph idx="1"/>
          </p:nvPr>
        </p:nvSpPr>
        <p:spPr>
          <a:xfrm>
            <a:off x="233680" y="1615441"/>
            <a:ext cx="8567420" cy="4271010"/>
          </a:xfrm>
        </p:spPr>
        <p:txBody>
          <a:bodyPr/>
          <a:lstStyle/>
          <a:p>
            <a:pPr>
              <a:spcBef>
                <a:spcPct val="20000"/>
              </a:spcBef>
              <a:buClr>
                <a:srgbClr val="F7AB33"/>
              </a:buClr>
            </a:pPr>
            <a:r>
              <a:rPr lang="en-US" altLang="es-ES" dirty="0">
                <a:solidFill>
                  <a:srgbClr val="646464"/>
                </a:solidFill>
                <a:latin typeface="+mn-lt"/>
                <a:sym typeface="Calibri" panose="020F0502020204030204" pitchFamily="34" charset="0"/>
              </a:rPr>
              <a:t>Improvement of our credibility and image</a:t>
            </a:r>
          </a:p>
          <a:p>
            <a:pPr>
              <a:spcBef>
                <a:spcPct val="20000"/>
              </a:spcBef>
              <a:buClr>
                <a:srgbClr val="F7AB33"/>
              </a:buClr>
            </a:pPr>
            <a:r>
              <a:rPr lang="en-US" altLang="en-US" dirty="0">
                <a:solidFill>
                  <a:srgbClr val="646464"/>
                </a:solidFill>
                <a:latin typeface="+mn-lt"/>
                <a:sym typeface="Calibri" panose="020F0502020204030204" pitchFamily="34" charset="0"/>
              </a:rPr>
              <a:t>Improvement of customer satisfaction</a:t>
            </a:r>
          </a:p>
          <a:p>
            <a:pPr>
              <a:spcBef>
                <a:spcPct val="20000"/>
              </a:spcBef>
              <a:buClr>
                <a:srgbClr val="F7AB33"/>
              </a:buClr>
            </a:pPr>
            <a:r>
              <a:rPr lang="en-US" altLang="en-US" dirty="0">
                <a:solidFill>
                  <a:srgbClr val="646464"/>
                </a:solidFill>
                <a:latin typeface="+mn-lt"/>
                <a:sym typeface="Calibri" panose="020F0502020204030204" pitchFamily="34" charset="0"/>
              </a:rPr>
              <a:t>Better </a:t>
            </a:r>
            <a:r>
              <a:rPr lang="en-US" altLang="en-US" dirty="0" smtClean="0">
                <a:solidFill>
                  <a:srgbClr val="646464"/>
                </a:solidFill>
                <a:latin typeface="+mn-lt"/>
                <a:sym typeface="Calibri" panose="020F0502020204030204" pitchFamily="34" charset="0"/>
              </a:rPr>
              <a:t>process </a:t>
            </a:r>
            <a:r>
              <a:rPr lang="en-US" altLang="en-US" dirty="0">
                <a:solidFill>
                  <a:srgbClr val="646464"/>
                </a:solidFill>
                <a:latin typeface="+mn-lt"/>
                <a:sym typeface="Calibri" panose="020F0502020204030204" pitchFamily="34" charset="0"/>
              </a:rPr>
              <a:t>integration</a:t>
            </a:r>
          </a:p>
          <a:p>
            <a:pPr>
              <a:spcBef>
                <a:spcPct val="20000"/>
              </a:spcBef>
              <a:buClr>
                <a:srgbClr val="F7AB33"/>
              </a:buClr>
            </a:pPr>
            <a:r>
              <a:rPr lang="en-US" altLang="en-US" dirty="0">
                <a:solidFill>
                  <a:srgbClr val="646464"/>
                </a:solidFill>
                <a:latin typeface="+mn-lt"/>
                <a:sym typeface="Calibri" panose="020F0502020204030204" pitchFamily="34" charset="0"/>
              </a:rPr>
              <a:t>Improvement of our evidence of decision making</a:t>
            </a:r>
          </a:p>
          <a:p>
            <a:pPr>
              <a:spcBef>
                <a:spcPct val="20000"/>
              </a:spcBef>
              <a:buClr>
                <a:srgbClr val="F7AB33"/>
              </a:buClr>
            </a:pPr>
            <a:r>
              <a:rPr lang="en-US" altLang="es-ES" dirty="0">
                <a:solidFill>
                  <a:srgbClr val="646464"/>
                </a:solidFill>
                <a:latin typeface="+mn-lt"/>
                <a:sym typeface="Calibri" panose="020F0502020204030204" pitchFamily="34" charset="0"/>
              </a:rPr>
              <a:t>Creation of a continual improvement culture</a:t>
            </a:r>
          </a:p>
          <a:p>
            <a:pPr>
              <a:spcBef>
                <a:spcPct val="20000"/>
              </a:spcBef>
              <a:buClr>
                <a:srgbClr val="F7AB33"/>
              </a:buClr>
            </a:pPr>
            <a:r>
              <a:rPr lang="en-US" altLang="en-US" dirty="0">
                <a:solidFill>
                  <a:srgbClr val="646464"/>
                </a:solidFill>
                <a:latin typeface="+mn-lt"/>
                <a:sym typeface="Calibri" panose="020F0502020204030204" pitchFamily="34" charset="0"/>
              </a:rPr>
              <a:t>Engagement of employees</a:t>
            </a:r>
          </a:p>
          <a:p>
            <a:endParaRPr lang="en-US" dirty="0"/>
          </a:p>
        </p:txBody>
      </p:sp>
    </p:spTree>
    <p:extLst>
      <p:ext uri="{BB962C8B-B14F-4D97-AF65-F5344CB8AC3E}">
        <p14:creationId xmlns:p14="http://schemas.microsoft.com/office/powerpoint/2010/main" val="268485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D56939D-1DD8-407A-AB14-CB20D705B3A3}" type="slidenum">
              <a:rPr lang="en-US" smtClean="0"/>
              <a:pPr/>
              <a:t>14</a:t>
            </a:fld>
            <a:endParaRPr lang="en-US" dirty="0"/>
          </a:p>
        </p:txBody>
      </p:sp>
      <p:sp>
        <p:nvSpPr>
          <p:cNvPr id="4" name="Content Placeholder 3"/>
          <p:cNvSpPr>
            <a:spLocks noGrp="1"/>
          </p:cNvSpPr>
          <p:nvPr>
            <p:ph idx="1"/>
          </p:nvPr>
        </p:nvSpPr>
        <p:spPr/>
        <p:txBody>
          <a:bodyPr>
            <a:normAutofit/>
          </a:bodyPr>
          <a:lstStyle/>
          <a:p>
            <a:pPr marL="0" indent="0" algn="ctr">
              <a:lnSpc>
                <a:spcPct val="100000"/>
              </a:lnSpc>
              <a:buNone/>
            </a:pPr>
            <a:endParaRPr lang="en-US" altLang="zh-CN" sz="4000" b="1" dirty="0">
              <a:latin typeface="+mn-lt"/>
            </a:endParaRPr>
          </a:p>
          <a:p>
            <a:pPr marL="0" indent="0" algn="ctr">
              <a:lnSpc>
                <a:spcPct val="100000"/>
              </a:lnSpc>
              <a:buNone/>
            </a:pPr>
            <a:r>
              <a:rPr lang="en-US" altLang="zh-CN" sz="4000" b="1" dirty="0">
                <a:latin typeface="+mn-lt"/>
              </a:rPr>
              <a:t>ISO 9001 is a means for the company to take a more systematic approach to fulfill its objectives and, therefore, to achieve such improvements.</a:t>
            </a:r>
          </a:p>
        </p:txBody>
      </p:sp>
    </p:spTree>
    <p:extLst>
      <p:ext uri="{BB962C8B-B14F-4D97-AF65-F5344CB8AC3E}">
        <p14:creationId xmlns:p14="http://schemas.microsoft.com/office/powerpoint/2010/main" val="352029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B506D01D-6AD3-8941-AF55-656E9CDB2632}"/>
              </a:ext>
            </a:extLst>
          </p:cNvPr>
          <p:cNvSpPr>
            <a:spLocks noGrp="1"/>
          </p:cNvSpPr>
          <p:nvPr>
            <p:ph type="body" sz="quarter" idx="10"/>
          </p:nvPr>
        </p:nvSpPr>
        <p:spPr/>
        <p:txBody>
          <a:bodyPr/>
          <a:lstStyle/>
          <a:p>
            <a:r>
              <a:rPr lang="en-US" altLang="zh-CN" sz="4400" b="0" dirty="0">
                <a:solidFill>
                  <a:srgbClr val="F7AB33"/>
                </a:solidFill>
                <a:latin typeface="Franklin Gothic Demi Cond" panose="020B0706030402020204" pitchFamily="34" charset="0"/>
                <a:ea typeface="SimSun" panose="02010600030101010101" pitchFamily="2" charset="-122"/>
              </a:rPr>
              <a:t>Thank you!</a:t>
            </a:r>
          </a:p>
          <a:p>
            <a:endParaRPr lang="en-US" dirty="0"/>
          </a:p>
        </p:txBody>
      </p:sp>
      <p:sp>
        <p:nvSpPr>
          <p:cNvPr id="11" name="Text Placeholder 10">
            <a:extLst>
              <a:ext uri="{FF2B5EF4-FFF2-40B4-BE49-F238E27FC236}">
                <a16:creationId xmlns:a16="http://schemas.microsoft.com/office/drawing/2014/main" xmlns="" id="{F816770B-E622-F74B-B85E-19F1D5375EF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774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633FE-A848-9F46-BBDC-76768934755A}"/>
              </a:ext>
            </a:extLst>
          </p:cNvPr>
          <p:cNvSpPr>
            <a:spLocks noGrp="1"/>
          </p:cNvSpPr>
          <p:nvPr>
            <p:ph type="title"/>
          </p:nvPr>
        </p:nvSpPr>
        <p:spPr>
          <a:xfrm>
            <a:off x="233680" y="1652589"/>
            <a:ext cx="8567420" cy="4081461"/>
          </a:xfrm>
        </p:spPr>
        <p:txBody>
          <a:bodyPr/>
          <a:lstStyle/>
          <a:p>
            <a:pPr algn="ctr">
              <a:spcBef>
                <a:spcPts val="600"/>
              </a:spcBef>
              <a:spcAft>
                <a:spcPts val="600"/>
              </a:spcAft>
            </a:pPr>
            <a:r>
              <a:rPr lang="en-US" altLang="zh-CN" dirty="0">
                <a:latin typeface="+mn-lt"/>
              </a:rPr>
              <a:t>Being part of the implementation process of ISO 9001:2015, we help our company </a:t>
            </a:r>
            <a:r>
              <a:rPr lang="en-US" altLang="en-US" dirty="0">
                <a:latin typeface="+mn-lt"/>
              </a:rPr>
              <a:t>to stand out, gain a competitive edge, and grow.</a:t>
            </a:r>
            <a:r>
              <a:rPr lang="es-ES" altLang="en-US" dirty="0"/>
              <a:t/>
            </a:r>
            <a:br>
              <a:rPr lang="es-ES" altLang="en-US" dirty="0"/>
            </a:br>
            <a:endParaRPr lang="en-US" dirty="0"/>
          </a:p>
        </p:txBody>
      </p:sp>
      <p:sp>
        <p:nvSpPr>
          <p:cNvPr id="8" name="Rezervirano mjesto broja slajda 7"/>
          <p:cNvSpPr>
            <a:spLocks noGrp="1"/>
          </p:cNvSpPr>
          <p:nvPr>
            <p:ph type="sldNum" sz="quarter" idx="4"/>
          </p:nvPr>
        </p:nvSpPr>
        <p:spPr/>
        <p:txBody>
          <a:bodyPr/>
          <a:lstStyle/>
          <a:p>
            <a:fld id="{7D56939D-1DD8-407A-AB14-CB20D705B3A3}" type="slidenum">
              <a:rPr lang="hr-HR" smtClean="0"/>
              <a:t>2</a:t>
            </a:fld>
            <a:endParaRPr lang="hr-HR"/>
          </a:p>
        </p:txBody>
      </p:sp>
    </p:spTree>
    <p:extLst>
      <p:ext uri="{BB962C8B-B14F-4D97-AF65-F5344CB8AC3E}">
        <p14:creationId xmlns:p14="http://schemas.microsoft.com/office/powerpoint/2010/main" val="214719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18A5E-7923-2944-90B8-D75B326EF95B}"/>
              </a:ext>
            </a:extLst>
          </p:cNvPr>
          <p:cNvSpPr>
            <a:spLocks noGrp="1"/>
          </p:cNvSpPr>
          <p:nvPr>
            <p:ph type="title"/>
          </p:nvPr>
        </p:nvSpPr>
        <p:spPr/>
        <p:txBody>
          <a:bodyPr/>
          <a:lstStyle/>
          <a:p>
            <a:r>
              <a:rPr lang="es-ES" altLang="zh-CN" sz="4400" b="0" dirty="0">
                <a:solidFill>
                  <a:srgbClr val="F7AB33"/>
                </a:solidFill>
                <a:latin typeface="Franklin Gothic Demi Cond" panose="020B0706030402020204" pitchFamily="34" charset="0"/>
              </a:rPr>
              <a:t>Contents</a:t>
            </a:r>
            <a:endParaRPr lang="en-US" sz="4400" dirty="0">
              <a:latin typeface="Franklin Gothic Demi Cond" panose="020B0706030402020204" pitchFamily="34" charset="0"/>
            </a:endParaRPr>
          </a:p>
        </p:txBody>
      </p:sp>
      <p:sp>
        <p:nvSpPr>
          <p:cNvPr id="3" name="Slide Number Placeholder 2">
            <a:extLst>
              <a:ext uri="{FF2B5EF4-FFF2-40B4-BE49-F238E27FC236}">
                <a16:creationId xmlns:a16="http://schemas.microsoft.com/office/drawing/2014/main" xmlns="" id="{F4D21E6D-8BB3-5846-A609-6498C2051B96}"/>
              </a:ext>
            </a:extLst>
          </p:cNvPr>
          <p:cNvSpPr>
            <a:spLocks noGrp="1"/>
          </p:cNvSpPr>
          <p:nvPr>
            <p:ph type="sldNum" sz="quarter" idx="4"/>
          </p:nvPr>
        </p:nvSpPr>
        <p:spPr/>
        <p:txBody>
          <a:bodyPr/>
          <a:lstStyle/>
          <a:p>
            <a:fld id="{7D56939D-1DD8-407A-AB14-CB20D705B3A3}" type="slidenum">
              <a:rPr lang="en-US" smtClean="0"/>
              <a:pPr/>
              <a:t>3</a:t>
            </a:fld>
            <a:endParaRPr lang="en-US" dirty="0"/>
          </a:p>
        </p:txBody>
      </p:sp>
      <p:sp>
        <p:nvSpPr>
          <p:cNvPr id="5" name="Content Placeholder 2">
            <a:extLst>
              <a:ext uri="{FF2B5EF4-FFF2-40B4-BE49-F238E27FC236}">
                <a16:creationId xmlns:a16="http://schemas.microsoft.com/office/drawing/2014/main" xmlns="" id="{D8442AF7-5AAB-42A2-909A-A956EE17556C}"/>
              </a:ext>
            </a:extLst>
          </p:cNvPr>
          <p:cNvSpPr>
            <a:spLocks noGrp="1" noChangeArrowheads="1"/>
          </p:cNvSpPr>
          <p:nvPr>
            <p:ph idx="4294967295"/>
          </p:nvPr>
        </p:nvSpPr>
        <p:spPr bwMode="auto">
          <a:xfrm>
            <a:off x="305942" y="1412831"/>
            <a:ext cx="7398775" cy="49435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nSpc>
                <a:spcPct val="90000"/>
              </a:lnSpc>
              <a:buClr>
                <a:srgbClr val="F7AB33"/>
              </a:buClr>
            </a:pPr>
            <a:r>
              <a:rPr lang="en-US" altLang="en-US" sz="4600" dirty="0">
                <a:solidFill>
                  <a:srgbClr val="646464"/>
                </a:solidFill>
                <a:latin typeface="+mn-lt"/>
              </a:rPr>
              <a:t>What is ISO 9001:2015?</a:t>
            </a:r>
          </a:p>
          <a:p>
            <a:pPr>
              <a:lnSpc>
                <a:spcPct val="90000"/>
              </a:lnSpc>
              <a:buClr>
                <a:srgbClr val="F7AB33"/>
              </a:buClr>
            </a:pPr>
            <a:r>
              <a:rPr lang="en-US" altLang="en-US" sz="4600" dirty="0">
                <a:solidFill>
                  <a:srgbClr val="646464"/>
                </a:solidFill>
                <a:latin typeface="+mn-lt"/>
              </a:rPr>
              <a:t>What is quality?</a:t>
            </a:r>
          </a:p>
          <a:p>
            <a:pPr>
              <a:lnSpc>
                <a:spcPct val="90000"/>
              </a:lnSpc>
              <a:buClr>
                <a:srgbClr val="F7AB33"/>
              </a:buClr>
            </a:pPr>
            <a:r>
              <a:rPr lang="en-US" altLang="en-US" sz="4600" dirty="0">
                <a:solidFill>
                  <a:srgbClr val="646464"/>
                </a:solidFill>
                <a:latin typeface="+mn-lt"/>
              </a:rPr>
              <a:t>What is a QMS?</a:t>
            </a:r>
          </a:p>
          <a:p>
            <a:pPr>
              <a:lnSpc>
                <a:spcPct val="90000"/>
              </a:lnSpc>
              <a:buClr>
                <a:srgbClr val="F7AB33"/>
              </a:buClr>
            </a:pPr>
            <a:r>
              <a:rPr lang="en-US" altLang="en-US" sz="4600" dirty="0">
                <a:solidFill>
                  <a:srgbClr val="646464"/>
                </a:solidFill>
                <a:latin typeface="+mn-lt"/>
              </a:rPr>
              <a:t>PDCA approach</a:t>
            </a:r>
          </a:p>
          <a:p>
            <a:pPr>
              <a:lnSpc>
                <a:spcPct val="90000"/>
              </a:lnSpc>
              <a:buClr>
                <a:srgbClr val="F7AB33"/>
              </a:buClr>
            </a:pPr>
            <a:r>
              <a:rPr lang="en-US" altLang="en-US" sz="4600" dirty="0">
                <a:solidFill>
                  <a:srgbClr val="646464"/>
                </a:solidFill>
                <a:latin typeface="+mn-lt"/>
              </a:rPr>
              <a:t>Quality Policy</a:t>
            </a:r>
          </a:p>
          <a:p>
            <a:pPr>
              <a:lnSpc>
                <a:spcPct val="90000"/>
              </a:lnSpc>
              <a:buClr>
                <a:srgbClr val="F7AB33"/>
              </a:buClr>
            </a:pPr>
            <a:r>
              <a:rPr lang="en-US" altLang="en-US" sz="4600" dirty="0">
                <a:solidFill>
                  <a:srgbClr val="646464"/>
                </a:solidFill>
                <a:latin typeface="+mn-lt"/>
              </a:rPr>
              <a:t>Quality Objectives</a:t>
            </a:r>
          </a:p>
          <a:p>
            <a:pPr>
              <a:lnSpc>
                <a:spcPct val="90000"/>
              </a:lnSpc>
              <a:buClr>
                <a:srgbClr val="F7AB33"/>
              </a:buClr>
            </a:pPr>
            <a:r>
              <a:rPr lang="en-US" altLang="en-US" sz="4600" dirty="0">
                <a:solidFill>
                  <a:srgbClr val="646464"/>
                </a:solidFill>
                <a:latin typeface="+mn-lt"/>
              </a:rPr>
              <a:t>Your role in the QMS</a:t>
            </a:r>
          </a:p>
          <a:p>
            <a:pPr>
              <a:lnSpc>
                <a:spcPct val="90000"/>
              </a:lnSpc>
              <a:buClr>
                <a:srgbClr val="F7AB33"/>
              </a:buClr>
            </a:pPr>
            <a:r>
              <a:rPr lang="en-US" altLang="en-US" sz="4600" dirty="0">
                <a:solidFill>
                  <a:srgbClr val="646464"/>
                </a:solidFill>
                <a:latin typeface="+mn-lt"/>
              </a:rPr>
              <a:t>Myths of ISO 9001</a:t>
            </a:r>
          </a:p>
          <a:p>
            <a:pPr>
              <a:lnSpc>
                <a:spcPct val="90000"/>
              </a:lnSpc>
              <a:buClr>
                <a:srgbClr val="F7AB33"/>
              </a:buClr>
            </a:pPr>
            <a:r>
              <a:rPr lang="en-US" altLang="en-US" sz="4600" dirty="0">
                <a:solidFill>
                  <a:srgbClr val="646464"/>
                </a:solidFill>
                <a:latin typeface="+mn-lt"/>
              </a:rPr>
              <a:t>Keys to success</a:t>
            </a:r>
          </a:p>
          <a:p>
            <a:pPr>
              <a:lnSpc>
                <a:spcPct val="90000"/>
              </a:lnSpc>
              <a:buClr>
                <a:srgbClr val="F7AB33"/>
              </a:buClr>
            </a:pPr>
            <a:r>
              <a:rPr lang="en-US" altLang="en-US" sz="4600" dirty="0">
                <a:solidFill>
                  <a:srgbClr val="646464"/>
                </a:solidFill>
                <a:latin typeface="+mn-lt"/>
              </a:rPr>
              <a:t>Benefits for our company</a:t>
            </a:r>
          </a:p>
          <a:p>
            <a:pPr>
              <a:lnSpc>
                <a:spcPct val="90000"/>
              </a:lnSpc>
              <a:buClr>
                <a:srgbClr val="F7AB33"/>
              </a:buClr>
            </a:pPr>
            <a:endParaRPr lang="es-ES" altLang="en-US" dirty="0">
              <a:solidFill>
                <a:srgbClr val="646464"/>
              </a:solidFill>
            </a:endParaRPr>
          </a:p>
        </p:txBody>
      </p:sp>
    </p:spTree>
    <p:extLst>
      <p:ext uri="{BB962C8B-B14F-4D97-AF65-F5344CB8AC3E}">
        <p14:creationId xmlns:p14="http://schemas.microsoft.com/office/powerpoint/2010/main" val="33745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1" y="571191"/>
            <a:ext cx="6969760" cy="343533"/>
          </a:xfrm>
        </p:spPr>
        <p:txBody>
          <a:bodyPr/>
          <a:lstStyle/>
          <a:p>
            <a:r>
              <a:rPr lang="en-US" altLang="zh-CN" sz="4400" b="0" dirty="0">
                <a:solidFill>
                  <a:srgbClr val="F7AB33"/>
                </a:solidFill>
                <a:latin typeface="Franklin Gothic Demi Cond" panose="020B0706030402020204" pitchFamily="34" charset="0"/>
              </a:rPr>
              <a:t>What is ISO 9001:2015?</a:t>
            </a:r>
            <a:r>
              <a:rPr lang="es-ES" altLang="zh-CN" b="0" dirty="0">
                <a:solidFill>
                  <a:srgbClr val="F7AB33"/>
                </a:solidFill>
              </a:rPr>
              <a:t/>
            </a:r>
            <a:br>
              <a:rPr lang="es-ES" altLang="zh-CN" b="0" dirty="0">
                <a:solidFill>
                  <a:srgbClr val="F7AB33"/>
                </a:solidFill>
              </a:rPr>
            </a:br>
            <a:endParaRPr lang="en-US" dirty="0"/>
          </a:p>
        </p:txBody>
      </p:sp>
      <p:sp>
        <p:nvSpPr>
          <p:cNvPr id="3" name="Slide Number Placeholder 2"/>
          <p:cNvSpPr>
            <a:spLocks noGrp="1"/>
          </p:cNvSpPr>
          <p:nvPr>
            <p:ph type="sldNum" sz="quarter" idx="4"/>
          </p:nvPr>
        </p:nvSpPr>
        <p:spPr/>
        <p:txBody>
          <a:bodyPr/>
          <a:lstStyle/>
          <a:p>
            <a:fld id="{7D56939D-1DD8-407A-AB14-CB20D705B3A3}" type="slidenum">
              <a:rPr lang="en-US" smtClean="0"/>
              <a:pPr/>
              <a:t>4</a:t>
            </a:fld>
            <a:endParaRPr lang="en-US" dirty="0"/>
          </a:p>
        </p:txBody>
      </p:sp>
      <p:sp>
        <p:nvSpPr>
          <p:cNvPr id="4" name="Content Placeholder 3"/>
          <p:cNvSpPr>
            <a:spLocks noGrp="1"/>
          </p:cNvSpPr>
          <p:nvPr>
            <p:ph idx="1"/>
          </p:nvPr>
        </p:nvSpPr>
        <p:spPr/>
        <p:txBody>
          <a:bodyPr>
            <a:normAutofit lnSpcReduction="10000"/>
          </a:bodyPr>
          <a:lstStyle/>
          <a:p>
            <a:pPr>
              <a:buClr>
                <a:srgbClr val="F7AB33"/>
              </a:buClr>
            </a:pPr>
            <a:r>
              <a:rPr lang="en-US" altLang="en-US" dirty="0">
                <a:solidFill>
                  <a:srgbClr val="646464"/>
                </a:solidFill>
                <a:latin typeface="+mn-lt"/>
              </a:rPr>
              <a:t>International Standard published by ISO</a:t>
            </a:r>
          </a:p>
          <a:p>
            <a:pPr>
              <a:buClr>
                <a:srgbClr val="F7AB33"/>
              </a:buClr>
            </a:pPr>
            <a:r>
              <a:rPr lang="en-US" altLang="en-US" dirty="0">
                <a:solidFill>
                  <a:srgbClr val="646464"/>
                </a:solidFill>
                <a:latin typeface="+mn-lt"/>
              </a:rPr>
              <a:t>Applicable to companies of any industry and any size</a:t>
            </a:r>
          </a:p>
          <a:p>
            <a:pPr>
              <a:buClr>
                <a:srgbClr val="F7AB33"/>
              </a:buClr>
            </a:pPr>
            <a:r>
              <a:rPr lang="en-US" altLang="en-US" dirty="0">
                <a:solidFill>
                  <a:srgbClr val="646464"/>
                </a:solidFill>
                <a:latin typeface="+mn-lt"/>
              </a:rPr>
              <a:t>Over a million companies in more than 170 countries certified in ISO 9001</a:t>
            </a:r>
          </a:p>
          <a:p>
            <a:pPr>
              <a:buClr>
                <a:srgbClr val="F7AB33"/>
              </a:buClr>
            </a:pPr>
            <a:r>
              <a:rPr lang="en-US" altLang="en-US" dirty="0">
                <a:solidFill>
                  <a:srgbClr val="646464"/>
                </a:solidFill>
                <a:latin typeface="+mn-lt"/>
              </a:rPr>
              <a:t>ISO 9001 is based on the idea of customer satisfaction</a:t>
            </a:r>
          </a:p>
          <a:p>
            <a:pPr>
              <a:buClr>
                <a:srgbClr val="F7AB33"/>
              </a:buClr>
            </a:pPr>
            <a:r>
              <a:rPr lang="en-US" altLang="en-US" dirty="0">
                <a:solidFill>
                  <a:srgbClr val="646464"/>
                </a:solidFill>
                <a:latin typeface="+mn-lt"/>
              </a:rPr>
              <a:t>A system that defines how an organization can meet the requirements of its customers and other stakeholders</a:t>
            </a:r>
          </a:p>
          <a:p>
            <a:endParaRPr lang="en-US" dirty="0"/>
          </a:p>
        </p:txBody>
      </p:sp>
    </p:spTree>
    <p:extLst>
      <p:ext uri="{BB962C8B-B14F-4D97-AF65-F5344CB8AC3E}">
        <p14:creationId xmlns:p14="http://schemas.microsoft.com/office/powerpoint/2010/main" val="238903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b="0" dirty="0">
                <a:solidFill>
                  <a:srgbClr val="F7AB33"/>
                </a:solidFill>
                <a:latin typeface="Franklin Gothic Demi Cond" panose="020B0706030402020204" pitchFamily="34" charset="0"/>
              </a:rPr>
              <a:t>What is quality?</a:t>
            </a:r>
            <a:endParaRPr lang="en-US" sz="4400" dirty="0"/>
          </a:p>
        </p:txBody>
      </p:sp>
      <p:sp>
        <p:nvSpPr>
          <p:cNvPr id="3" name="Slide Number Placeholder 2"/>
          <p:cNvSpPr>
            <a:spLocks noGrp="1"/>
          </p:cNvSpPr>
          <p:nvPr>
            <p:ph type="sldNum" sz="quarter" idx="4"/>
          </p:nvPr>
        </p:nvSpPr>
        <p:spPr/>
        <p:txBody>
          <a:bodyPr/>
          <a:lstStyle/>
          <a:p>
            <a:fld id="{7D56939D-1DD8-407A-AB14-CB20D705B3A3}" type="slidenum">
              <a:rPr lang="en-US" smtClean="0"/>
              <a:pPr/>
              <a:t>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8089731"/>
              </p:ext>
            </p:extLst>
          </p:nvPr>
        </p:nvGraphicFramePr>
        <p:xfrm>
          <a:off x="233363" y="1349374"/>
          <a:ext cx="8567738" cy="4947035"/>
        </p:xfrm>
        <a:graphic>
          <a:graphicData uri="http://schemas.openxmlformats.org/drawingml/2006/table">
            <a:tbl>
              <a:tblPr firstRow="1" bandRow="1">
                <a:tableStyleId>{5C22544A-7EE6-4342-B048-85BDC9FD1C3A}</a:tableStyleId>
              </a:tblPr>
              <a:tblGrid>
                <a:gridCol w="2719387">
                  <a:extLst>
                    <a:ext uri="{9D8B030D-6E8A-4147-A177-3AD203B41FA5}">
                      <a16:colId xmlns:a16="http://schemas.microsoft.com/office/drawing/2014/main" xmlns="" val="20000"/>
                    </a:ext>
                  </a:extLst>
                </a:gridCol>
                <a:gridCol w="5848351">
                  <a:extLst>
                    <a:ext uri="{9D8B030D-6E8A-4147-A177-3AD203B41FA5}">
                      <a16:colId xmlns:a16="http://schemas.microsoft.com/office/drawing/2014/main" xmlns="" val="20001"/>
                    </a:ext>
                  </a:extLst>
                </a:gridCol>
              </a:tblGrid>
              <a:tr h="10095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mn-lt"/>
                        </a:rPr>
                        <a:t>“Degree to which a set of inherent characteristics fulfills requirements”</a:t>
                      </a:r>
                      <a:endParaRPr lang="es-ES" sz="32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50340">
                <a:tc>
                  <a:txBody>
                    <a:bodyPr/>
                    <a:lstStyle/>
                    <a:p>
                      <a:r>
                        <a:rPr lang="en-US" sz="2800" b="1" dirty="0">
                          <a:solidFill>
                            <a:schemeClr val="tx1"/>
                          </a:solidFill>
                        </a:rPr>
                        <a:t>Degree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noProof="0" dirty="0"/>
                        <a:t>Level to which a product or service satisfies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176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noProof="0" dirty="0"/>
                        <a:t>Inherent characteristics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noProof="0" dirty="0"/>
                        <a:t>Features part of the product or service responsible for achieving satisfaction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552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noProof="0" dirty="0"/>
                        <a:t>Requirements</a:t>
                      </a:r>
                    </a:p>
                    <a:p>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noProof="0" dirty="0"/>
                        <a:t>Needs and expectations of the customers, third parties, and the organization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7034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b="0" dirty="0">
                <a:solidFill>
                  <a:srgbClr val="F7AB33"/>
                </a:solidFill>
                <a:latin typeface="Franklin Gothic Demi Cond" panose="020B0706030402020204" pitchFamily="34" charset="0"/>
              </a:rPr>
              <a:t>What is a QMS?</a:t>
            </a:r>
            <a:endParaRPr lang="en-US" sz="4400" dirty="0">
              <a:latin typeface="Franklin Gothic Demi Cond" panose="020B0706030402020204" pitchFamily="34" charset="0"/>
            </a:endParaRPr>
          </a:p>
        </p:txBody>
      </p:sp>
      <p:sp>
        <p:nvSpPr>
          <p:cNvPr id="3" name="Slide Number Placeholder 2"/>
          <p:cNvSpPr>
            <a:spLocks noGrp="1"/>
          </p:cNvSpPr>
          <p:nvPr>
            <p:ph type="sldNum" sz="quarter" idx="4"/>
          </p:nvPr>
        </p:nvSpPr>
        <p:spPr/>
        <p:txBody>
          <a:bodyPr/>
          <a:lstStyle/>
          <a:p>
            <a:fld id="{7D56939D-1DD8-407A-AB14-CB20D705B3A3}" type="slidenum">
              <a:rPr lang="en-US" smtClean="0"/>
              <a:pPr/>
              <a:t>6</a:t>
            </a:fld>
            <a:endParaRPr lang="en-US" dirty="0"/>
          </a:p>
        </p:txBody>
      </p:sp>
      <p:grpSp>
        <p:nvGrpSpPr>
          <p:cNvPr id="5" name="Group 3">
            <a:extLst>
              <a:ext uri="{FF2B5EF4-FFF2-40B4-BE49-F238E27FC236}">
                <a16:creationId xmlns:a16="http://schemas.microsoft.com/office/drawing/2014/main" xmlns="" id="{8BCB7151-8D9F-4D1A-BBD1-95AB42E363DE}"/>
              </a:ext>
            </a:extLst>
          </p:cNvPr>
          <p:cNvGrpSpPr>
            <a:grpSpLocks/>
          </p:cNvGrpSpPr>
          <p:nvPr/>
        </p:nvGrpSpPr>
        <p:grpSpPr bwMode="auto">
          <a:xfrm>
            <a:off x="971550" y="1844868"/>
            <a:ext cx="7056738" cy="3822507"/>
            <a:chOff x="0" y="0"/>
            <a:chExt cx="6096000" cy="4015215"/>
          </a:xfrm>
        </p:grpSpPr>
        <p:sp>
          <p:nvSpPr>
            <p:cNvPr id="6" name="AutoShape 4">
              <a:extLst>
                <a:ext uri="{FF2B5EF4-FFF2-40B4-BE49-F238E27FC236}">
                  <a16:creationId xmlns:a16="http://schemas.microsoft.com/office/drawing/2014/main" xmlns="" id="{6C8B4299-8D5E-400D-847F-5E991365D329}"/>
                </a:ext>
              </a:extLst>
            </p:cNvPr>
            <p:cNvSpPr>
              <a:spLocks noChangeArrowheads="1"/>
            </p:cNvSpPr>
            <p:nvPr/>
          </p:nvSpPr>
          <p:spPr bwMode="auto">
            <a:xfrm>
              <a:off x="0" y="0"/>
              <a:ext cx="6096000" cy="950638"/>
            </a:xfrm>
            <a:prstGeom prst="roundRect">
              <a:avLst>
                <a:gd name="adj" fmla="val 16667"/>
              </a:avLst>
            </a:prstGeom>
            <a:solidFill>
              <a:schemeClr val="bg1">
                <a:lumMod val="95000"/>
                <a:alpha val="78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buClr>
                  <a:srgbClr val="758B98"/>
                </a:buClr>
              </a:pPr>
              <a:r>
                <a:rPr lang="en-US" altLang="zh-CN" sz="3800" dirty="0">
                  <a:solidFill>
                    <a:srgbClr val="4E4D47"/>
                  </a:solidFill>
                  <a:latin typeface="Calibri" panose="020F0502020204030204" pitchFamily="34" charset="0"/>
                  <a:sym typeface="Arial" panose="020B0604020202020204" pitchFamily="34" charset="0"/>
                </a:rPr>
                <a:t> </a:t>
              </a:r>
              <a:r>
                <a:rPr lang="en-US" altLang="zh-CN" sz="3200" dirty="0">
                  <a:solidFill>
                    <a:srgbClr val="4E4D47"/>
                  </a:solidFill>
                  <a:latin typeface="Calibri" panose="020F0502020204030204" pitchFamily="34" charset="0"/>
                  <a:sym typeface="Calibri" panose="020F0502020204030204" pitchFamily="34" charset="0"/>
                </a:rPr>
                <a:t>Customer satisfaction </a:t>
              </a:r>
              <a:endParaRPr lang="en-US" altLang="zh-CN" sz="3200" dirty="0"/>
            </a:p>
          </p:txBody>
        </p:sp>
        <p:sp>
          <p:nvSpPr>
            <p:cNvPr id="7" name="Rectangle 5">
              <a:extLst>
                <a:ext uri="{FF2B5EF4-FFF2-40B4-BE49-F238E27FC236}">
                  <a16:creationId xmlns:a16="http://schemas.microsoft.com/office/drawing/2014/main" xmlns="" id="{8DF7CFB6-1BA6-453D-BC5A-ABC7B00AACE8}"/>
                </a:ext>
              </a:extLst>
            </p:cNvPr>
            <p:cNvSpPr>
              <a:spLocks noChangeArrowheads="1"/>
            </p:cNvSpPr>
            <p:nvPr/>
          </p:nvSpPr>
          <p:spPr bwMode="auto">
            <a:xfrm>
              <a:off x="46406" y="46406"/>
              <a:ext cx="6003188" cy="8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95250" tIns="95250" rIns="95250" bIns="9525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lnSpc>
                  <a:spcPct val="90000"/>
                </a:lnSpc>
                <a:spcAft>
                  <a:spcPct val="35000"/>
                </a:spcAft>
                <a:buClr>
                  <a:srgbClr val="758B98"/>
                </a:buClr>
              </a:pPr>
              <a:endParaRPr lang="en-US" altLang="es-ES" sz="2500" dirty="0">
                <a:solidFill>
                  <a:srgbClr val="4E4D47"/>
                </a:solidFill>
                <a:sym typeface="Arial" panose="020B0604020202020204" pitchFamily="34" charset="0"/>
              </a:endParaRPr>
            </a:p>
          </p:txBody>
        </p:sp>
        <p:sp>
          <p:nvSpPr>
            <p:cNvPr id="8" name="AutoShape 6">
              <a:extLst>
                <a:ext uri="{FF2B5EF4-FFF2-40B4-BE49-F238E27FC236}">
                  <a16:creationId xmlns:a16="http://schemas.microsoft.com/office/drawing/2014/main" xmlns="" id="{B7FB416C-CC3F-4ECE-8DCC-71A54203BE7C}"/>
                </a:ext>
              </a:extLst>
            </p:cNvPr>
            <p:cNvSpPr>
              <a:spLocks noChangeArrowheads="1"/>
            </p:cNvSpPr>
            <p:nvPr/>
          </p:nvSpPr>
          <p:spPr bwMode="auto">
            <a:xfrm>
              <a:off x="0" y="1022055"/>
              <a:ext cx="6096000" cy="950638"/>
            </a:xfrm>
            <a:prstGeom prst="roundRect">
              <a:avLst>
                <a:gd name="adj" fmla="val 16667"/>
              </a:avLst>
            </a:prstGeom>
            <a:solidFill>
              <a:schemeClr val="bg1">
                <a:lumMod val="75000"/>
                <a:alpha val="77255"/>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buClr>
                  <a:srgbClr val="758B98"/>
                </a:buClr>
              </a:pPr>
              <a:r>
                <a:rPr lang="en-US" altLang="es-ES" sz="3200" dirty="0">
                  <a:latin typeface="Calibri" panose="020F0502020204030204" pitchFamily="34" charset="0"/>
                  <a:sym typeface="Calibri" panose="020F0502020204030204" pitchFamily="34" charset="0"/>
                </a:rPr>
                <a:t>PDCA approach</a:t>
              </a:r>
            </a:p>
          </p:txBody>
        </p:sp>
        <p:sp>
          <p:nvSpPr>
            <p:cNvPr id="9" name="Rectangle 7">
              <a:extLst>
                <a:ext uri="{FF2B5EF4-FFF2-40B4-BE49-F238E27FC236}">
                  <a16:creationId xmlns:a16="http://schemas.microsoft.com/office/drawing/2014/main" xmlns="" id="{98DDCED9-581A-474C-A3C9-E00E86C6C04D}"/>
                </a:ext>
              </a:extLst>
            </p:cNvPr>
            <p:cNvSpPr>
              <a:spLocks noChangeArrowheads="1"/>
            </p:cNvSpPr>
            <p:nvPr/>
          </p:nvSpPr>
          <p:spPr bwMode="auto">
            <a:xfrm>
              <a:off x="46406" y="1069032"/>
              <a:ext cx="6003188" cy="8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95250" tIns="95250" rIns="95250" bIns="9525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lnSpc>
                  <a:spcPct val="90000"/>
                </a:lnSpc>
                <a:spcAft>
                  <a:spcPct val="35000"/>
                </a:spcAft>
                <a:buClr>
                  <a:srgbClr val="758B98"/>
                </a:buClr>
              </a:pPr>
              <a:endParaRPr lang="en-US" altLang="es-ES" sz="2500" dirty="0">
                <a:solidFill>
                  <a:srgbClr val="4E4D47"/>
                </a:solidFill>
                <a:sym typeface="Arial" panose="020B0604020202020204" pitchFamily="34" charset="0"/>
              </a:endParaRPr>
            </a:p>
          </p:txBody>
        </p:sp>
        <p:sp>
          <p:nvSpPr>
            <p:cNvPr id="10" name="AutoShape 8">
              <a:extLst>
                <a:ext uri="{FF2B5EF4-FFF2-40B4-BE49-F238E27FC236}">
                  <a16:creationId xmlns:a16="http://schemas.microsoft.com/office/drawing/2014/main" xmlns="" id="{3CAE5C92-BB3E-446F-A455-0D8A9AFB8EF3}"/>
                </a:ext>
              </a:extLst>
            </p:cNvPr>
            <p:cNvSpPr>
              <a:spLocks noChangeArrowheads="1"/>
            </p:cNvSpPr>
            <p:nvPr/>
          </p:nvSpPr>
          <p:spPr bwMode="auto">
            <a:xfrm>
              <a:off x="0" y="2029827"/>
              <a:ext cx="6096000" cy="950637"/>
            </a:xfrm>
            <a:prstGeom prst="roundRect">
              <a:avLst>
                <a:gd name="adj" fmla="val 16667"/>
              </a:avLst>
            </a:prstGeom>
            <a:solidFill>
              <a:schemeClr val="bg1">
                <a:lumMod val="65000"/>
                <a:alpha val="78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buClr>
                  <a:srgbClr val="758B98"/>
                </a:buClr>
              </a:pPr>
              <a:r>
                <a:rPr lang="en-US" altLang="en-US" sz="3200" dirty="0">
                  <a:solidFill>
                    <a:srgbClr val="4E4D47"/>
                  </a:solidFill>
                  <a:latin typeface="Calibri" panose="020F0502020204030204" pitchFamily="34" charset="0"/>
                  <a:sym typeface="Arial" panose="020B0604020202020204" pitchFamily="34" charset="0"/>
                </a:rPr>
                <a:t>Easy integration with other standards</a:t>
              </a:r>
              <a:endParaRPr lang="en-US" altLang="es-ES" sz="3200" dirty="0">
                <a:latin typeface="Calibri" panose="020F0502020204030204" pitchFamily="34" charset="0"/>
                <a:sym typeface="Calibri" panose="020F0502020204030204" pitchFamily="34" charset="0"/>
              </a:endParaRPr>
            </a:p>
          </p:txBody>
        </p:sp>
        <p:sp>
          <p:nvSpPr>
            <p:cNvPr id="11" name="Rectangle 9">
              <a:extLst>
                <a:ext uri="{FF2B5EF4-FFF2-40B4-BE49-F238E27FC236}">
                  <a16:creationId xmlns:a16="http://schemas.microsoft.com/office/drawing/2014/main" xmlns="" id="{88E5AD07-155F-4935-8ED1-4F0FF0A02510}"/>
                </a:ext>
              </a:extLst>
            </p:cNvPr>
            <p:cNvSpPr>
              <a:spLocks noChangeArrowheads="1"/>
            </p:cNvSpPr>
            <p:nvPr/>
          </p:nvSpPr>
          <p:spPr bwMode="auto">
            <a:xfrm>
              <a:off x="46406" y="2075932"/>
              <a:ext cx="6003188" cy="8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95250" tIns="95250" rIns="95250" bIns="9525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lnSpc>
                  <a:spcPct val="90000"/>
                </a:lnSpc>
                <a:spcAft>
                  <a:spcPct val="35000"/>
                </a:spcAft>
                <a:buClr>
                  <a:srgbClr val="758B98"/>
                </a:buClr>
              </a:pPr>
              <a:endParaRPr lang="en-US" altLang="es-ES" sz="2500" dirty="0">
                <a:solidFill>
                  <a:srgbClr val="4E4D47"/>
                </a:solidFill>
                <a:sym typeface="Arial" panose="020B0604020202020204" pitchFamily="34" charset="0"/>
              </a:endParaRPr>
            </a:p>
          </p:txBody>
        </p:sp>
        <p:sp>
          <p:nvSpPr>
            <p:cNvPr id="12" name="AutoShape 10">
              <a:extLst>
                <a:ext uri="{FF2B5EF4-FFF2-40B4-BE49-F238E27FC236}">
                  <a16:creationId xmlns:a16="http://schemas.microsoft.com/office/drawing/2014/main" xmlns="" id="{466C3390-2FA9-4EED-9B9D-88977D43F83C}"/>
                </a:ext>
              </a:extLst>
            </p:cNvPr>
            <p:cNvSpPr>
              <a:spLocks noChangeArrowheads="1"/>
            </p:cNvSpPr>
            <p:nvPr/>
          </p:nvSpPr>
          <p:spPr bwMode="auto">
            <a:xfrm>
              <a:off x="0" y="3064578"/>
              <a:ext cx="6096000" cy="950637"/>
            </a:xfrm>
            <a:prstGeom prst="roundRect">
              <a:avLst>
                <a:gd name="adj" fmla="val 16667"/>
              </a:avLst>
            </a:prstGeom>
            <a:solidFill>
              <a:schemeClr val="tx1">
                <a:lumMod val="60000"/>
                <a:lumOff val="4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buClr>
                  <a:srgbClr val="758B98"/>
                </a:buClr>
              </a:pPr>
              <a:r>
                <a:rPr lang="en-US" altLang="zh-CN" sz="3200" dirty="0">
                  <a:latin typeface="Calibri" panose="020F0502020204030204" pitchFamily="34" charset="0"/>
                  <a:sym typeface="Calibri" panose="020F0502020204030204" pitchFamily="34" charset="0"/>
                </a:rPr>
                <a:t>Focused on continual improvement</a:t>
              </a:r>
              <a:endParaRPr lang="en-US" altLang="zh-CN" sz="3200" dirty="0"/>
            </a:p>
          </p:txBody>
        </p:sp>
        <p:sp>
          <p:nvSpPr>
            <p:cNvPr id="13" name="Rectangle 11">
              <a:extLst>
                <a:ext uri="{FF2B5EF4-FFF2-40B4-BE49-F238E27FC236}">
                  <a16:creationId xmlns:a16="http://schemas.microsoft.com/office/drawing/2014/main" xmlns="" id="{A1352EFC-0968-44B6-B70D-C34EF4B977A2}"/>
                </a:ext>
              </a:extLst>
            </p:cNvPr>
            <p:cNvSpPr>
              <a:spLocks noChangeArrowheads="1"/>
            </p:cNvSpPr>
            <p:nvPr/>
          </p:nvSpPr>
          <p:spPr bwMode="auto">
            <a:xfrm>
              <a:off x="46406" y="3110996"/>
              <a:ext cx="6003188" cy="8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95250" tIns="95250" rIns="95250" bIns="9525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lnSpc>
                  <a:spcPct val="90000"/>
                </a:lnSpc>
                <a:spcAft>
                  <a:spcPct val="35000"/>
                </a:spcAft>
                <a:buClr>
                  <a:srgbClr val="758B98"/>
                </a:buClr>
              </a:pPr>
              <a:endParaRPr lang="en-US" altLang="es-ES" sz="2500" dirty="0">
                <a:solidFill>
                  <a:srgbClr val="4E4D47"/>
                </a:solidFill>
                <a:sym typeface="Arial" panose="020B0604020202020204" pitchFamily="34" charset="0"/>
              </a:endParaRPr>
            </a:p>
          </p:txBody>
        </p:sp>
      </p:grpSp>
    </p:spTree>
    <p:extLst>
      <p:ext uri="{BB962C8B-B14F-4D97-AF65-F5344CB8AC3E}">
        <p14:creationId xmlns:p14="http://schemas.microsoft.com/office/powerpoint/2010/main" val="16122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ltLang="en-US" sz="4400" b="0" dirty="0">
                <a:solidFill>
                  <a:srgbClr val="F7AB33"/>
                </a:solidFill>
                <a:latin typeface="Franklin Gothic Demi Cond" panose="020B0706030402020204" pitchFamily="34" charset="0"/>
              </a:rPr>
              <a:t>PDCA </a:t>
            </a:r>
            <a:r>
              <a:rPr lang="en-US" altLang="en-US" sz="4400" b="0" dirty="0" smtClean="0">
                <a:solidFill>
                  <a:srgbClr val="F7AB33"/>
                </a:solidFill>
                <a:latin typeface="Franklin Gothic Demi Cond" panose="020B0706030402020204" pitchFamily="34" charset="0"/>
              </a:rPr>
              <a:t>approach</a:t>
            </a:r>
            <a:endParaRPr lang="en-US" sz="4400" dirty="0">
              <a:latin typeface="Franklin Gothic Demi Cond" panose="020B0706030402020204" pitchFamily="34" charset="0"/>
            </a:endParaRPr>
          </a:p>
        </p:txBody>
      </p:sp>
      <p:sp>
        <p:nvSpPr>
          <p:cNvPr id="3" name="Slide Number Placeholder 2"/>
          <p:cNvSpPr>
            <a:spLocks noGrp="1"/>
          </p:cNvSpPr>
          <p:nvPr>
            <p:ph type="sldNum" sz="quarter" idx="4"/>
          </p:nvPr>
        </p:nvSpPr>
        <p:spPr/>
        <p:txBody>
          <a:bodyPr/>
          <a:lstStyle/>
          <a:p>
            <a:fld id="{7D56939D-1DD8-407A-AB14-CB20D705B3A3}" type="slidenum">
              <a:rPr lang="en-US" smtClean="0"/>
              <a:pPr/>
              <a:t>7</a:t>
            </a:fld>
            <a:endParaRPr lang="en-US" dirty="0"/>
          </a:p>
        </p:txBody>
      </p:sp>
      <p:sp>
        <p:nvSpPr>
          <p:cNvPr id="5" name="Rectángulo: esquinas redondeadas 3">
            <a:extLst>
              <a:ext uri="{FF2B5EF4-FFF2-40B4-BE49-F238E27FC236}">
                <a16:creationId xmlns:a16="http://schemas.microsoft.com/office/drawing/2014/main" xmlns="" id="{3328028A-28A6-498E-BACA-0C7670C7A0A3}"/>
              </a:ext>
            </a:extLst>
          </p:cNvPr>
          <p:cNvSpPr/>
          <p:nvPr/>
        </p:nvSpPr>
        <p:spPr bwMode="auto">
          <a:xfrm>
            <a:off x="1791128" y="1544961"/>
            <a:ext cx="5616468" cy="4380202"/>
          </a:xfrm>
          <a:prstGeom prst="roundRect">
            <a:avLst/>
          </a:prstGeom>
          <a:solidFill>
            <a:schemeClr val="accent2">
              <a:lumMod val="40000"/>
              <a:lumOff val="60000"/>
              <a:alpha val="16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8" name="Date Placeholder 3">
            <a:extLst>
              <a:ext uri="{FF2B5EF4-FFF2-40B4-BE49-F238E27FC236}">
                <a16:creationId xmlns:a16="http://schemas.microsoft.com/office/drawing/2014/main" xmlns="" id="{C89B339C-A5C9-404D-8CEE-F93B888ECD38}"/>
              </a:ext>
            </a:extLst>
          </p:cNvPr>
          <p:cNvSpPr>
            <a:spLocks noGrp="1"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rgbClr val="758B98"/>
              </a:buClr>
            </a:pPr>
            <a:endParaRPr lang="en-US" altLang="es-ES" dirty="0">
              <a:sym typeface="Arial" panose="020B0604020202020204" pitchFamily="34" charset="0"/>
            </a:endParaRPr>
          </a:p>
        </p:txBody>
      </p:sp>
      <p:sp>
        <p:nvSpPr>
          <p:cNvPr id="9" name="Slide Number Placeholder 8">
            <a:extLst>
              <a:ext uri="{FF2B5EF4-FFF2-40B4-BE49-F238E27FC236}">
                <a16:creationId xmlns:a16="http://schemas.microsoft.com/office/drawing/2014/main" xmlns="" id="{E3C7E5E6-3146-4C93-90DF-175BCAD86C90}"/>
              </a:ext>
            </a:extLst>
          </p:cNvPr>
          <p:cNvSpPr>
            <a:spLocks noGrp="1"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buClr>
                <a:srgbClr val="758B98"/>
              </a:buClr>
            </a:pPr>
            <a:fld id="{F6F53F2B-F2B5-41B5-8001-4B37968662FC}" type="slidenum">
              <a:rPr lang="en-US" altLang="es-ES" sz="1000">
                <a:solidFill>
                  <a:srgbClr val="23292C"/>
                </a:solidFill>
                <a:sym typeface="Calibri" panose="020F0502020204030204" pitchFamily="34" charset="0"/>
              </a:rPr>
              <a:pPr algn="r">
                <a:buClr>
                  <a:srgbClr val="758B98"/>
                </a:buClr>
              </a:pPr>
              <a:t>7</a:t>
            </a:fld>
            <a:endParaRPr lang="en-US" altLang="es-ES">
              <a:sym typeface="Arial" panose="020B0604020202020204" pitchFamily="34" charset="0"/>
            </a:endParaRPr>
          </a:p>
        </p:txBody>
      </p:sp>
      <p:grpSp>
        <p:nvGrpSpPr>
          <p:cNvPr id="10" name="Grupo 24">
            <a:extLst>
              <a:ext uri="{FF2B5EF4-FFF2-40B4-BE49-F238E27FC236}">
                <a16:creationId xmlns:a16="http://schemas.microsoft.com/office/drawing/2014/main" xmlns="" id="{CBDF1A2B-82E3-4683-A166-3F3F882B1FE0}"/>
              </a:ext>
            </a:extLst>
          </p:cNvPr>
          <p:cNvGrpSpPr/>
          <p:nvPr/>
        </p:nvGrpSpPr>
        <p:grpSpPr>
          <a:xfrm>
            <a:off x="1331375" y="1514110"/>
            <a:ext cx="6192516" cy="4376193"/>
            <a:chOff x="1359169" y="1598037"/>
            <a:chExt cx="6192516" cy="4376193"/>
          </a:xfrm>
        </p:grpSpPr>
        <p:grpSp>
          <p:nvGrpSpPr>
            <p:cNvPr id="11" name="Grupo 22">
              <a:extLst>
                <a:ext uri="{FF2B5EF4-FFF2-40B4-BE49-F238E27FC236}">
                  <a16:creationId xmlns:a16="http://schemas.microsoft.com/office/drawing/2014/main" xmlns="" id="{E7C9DB7B-3ADC-4B8D-8CFC-EEC90D53A037}"/>
                </a:ext>
              </a:extLst>
            </p:cNvPr>
            <p:cNvGrpSpPr/>
            <p:nvPr/>
          </p:nvGrpSpPr>
          <p:grpSpPr>
            <a:xfrm>
              <a:off x="1359169" y="1969065"/>
              <a:ext cx="6192516" cy="4005165"/>
              <a:chOff x="1115712" y="1541044"/>
              <a:chExt cx="6192516" cy="4005165"/>
            </a:xfrm>
          </p:grpSpPr>
          <p:graphicFrame>
            <p:nvGraphicFramePr>
              <p:cNvPr id="17" name="Diagrama 1">
                <a:extLst>
                  <a:ext uri="{FF2B5EF4-FFF2-40B4-BE49-F238E27FC236}">
                    <a16:creationId xmlns:a16="http://schemas.microsoft.com/office/drawing/2014/main" xmlns="" id="{AE5954CB-11C6-4EBB-B178-2AEB0CE7A6C8}"/>
                  </a:ext>
                </a:extLst>
              </p:cNvPr>
              <p:cNvGraphicFramePr/>
              <p:nvPr>
                <p:extLst>
                  <p:ext uri="{D42A27DB-BD31-4B8C-83A1-F6EECF244321}">
                    <p14:modId xmlns:p14="http://schemas.microsoft.com/office/powerpoint/2010/main" val="3472326715"/>
                  </p:ext>
                </p:extLst>
              </p:nvPr>
            </p:nvGraphicFramePr>
            <p:xfrm>
              <a:off x="1115712" y="1541044"/>
              <a:ext cx="6192516" cy="400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upo 8">
                <a:extLst>
                  <a:ext uri="{FF2B5EF4-FFF2-40B4-BE49-F238E27FC236}">
                    <a16:creationId xmlns:a16="http://schemas.microsoft.com/office/drawing/2014/main" xmlns="" id="{7D762C3C-8ECD-49A0-86E1-89EB5B60DC62}"/>
                  </a:ext>
                </a:extLst>
              </p:cNvPr>
              <p:cNvGrpSpPr/>
              <p:nvPr/>
            </p:nvGrpSpPr>
            <p:grpSpPr>
              <a:xfrm>
                <a:off x="3539783" y="3072589"/>
                <a:ext cx="1631681" cy="1032712"/>
                <a:chOff x="4142889" y="1657353"/>
                <a:chExt cx="1525683" cy="1153233"/>
              </a:xfrm>
              <a:scene3d>
                <a:camera prst="orthographicFront"/>
                <a:lightRig rig="flat" dir="t"/>
              </a:scene3d>
            </p:grpSpPr>
            <p:sp>
              <p:nvSpPr>
                <p:cNvPr id="23" name="Elipse 9">
                  <a:extLst>
                    <a:ext uri="{FF2B5EF4-FFF2-40B4-BE49-F238E27FC236}">
                      <a16:creationId xmlns:a16="http://schemas.microsoft.com/office/drawing/2014/main" xmlns="" id="{1AFC2305-4508-437D-860F-FBC960A3F83E}"/>
                    </a:ext>
                  </a:extLst>
                </p:cNvPr>
                <p:cNvSpPr/>
                <p:nvPr/>
              </p:nvSpPr>
              <p:spPr>
                <a:xfrm>
                  <a:off x="4142889" y="1684855"/>
                  <a:ext cx="1525683" cy="1125731"/>
                </a:xfrm>
                <a:prstGeom prst="ellipse">
                  <a:avLst/>
                </a:prstGeom>
                <a:sp3d prstMaterial="dkEdge">
                  <a:bevelT w="8200" h="38100"/>
                </a:sp3d>
              </p:spPr>
              <p:style>
                <a:lnRef idx="0">
                  <a:schemeClr val="lt1">
                    <a:hueOff val="0"/>
                    <a:satOff val="0"/>
                    <a:lumOff val="0"/>
                    <a:alphaOff val="0"/>
                  </a:schemeClr>
                </a:lnRef>
                <a:fillRef idx="2">
                  <a:schemeClr val="accent5">
                    <a:shade val="50000"/>
                    <a:hueOff val="3860"/>
                    <a:satOff val="376"/>
                    <a:lumOff val="17215"/>
                    <a:alphaOff val="0"/>
                  </a:schemeClr>
                </a:fillRef>
                <a:effectRef idx="1">
                  <a:schemeClr val="accent5">
                    <a:shade val="50000"/>
                    <a:hueOff val="3860"/>
                    <a:satOff val="376"/>
                    <a:lumOff val="17215"/>
                    <a:alphaOff val="0"/>
                  </a:schemeClr>
                </a:effectRef>
                <a:fontRef idx="minor">
                  <a:schemeClr val="dk1"/>
                </a:fontRef>
              </p:style>
            </p:sp>
            <p:sp>
              <p:nvSpPr>
                <p:cNvPr id="24" name="Elipse 4">
                  <a:extLst>
                    <a:ext uri="{FF2B5EF4-FFF2-40B4-BE49-F238E27FC236}">
                      <a16:creationId xmlns:a16="http://schemas.microsoft.com/office/drawing/2014/main" xmlns="" id="{98215EA6-00D3-4171-9A9D-B4B181B99BEA}"/>
                    </a:ext>
                  </a:extLst>
                </p:cNvPr>
                <p:cNvSpPr txBox="1"/>
                <p:nvPr/>
              </p:nvSpPr>
              <p:spPr>
                <a:xfrm>
                  <a:off x="4329710" y="1657353"/>
                  <a:ext cx="1152711" cy="79601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dirty="0"/>
                </a:p>
                <a:p>
                  <a:pPr marL="0" lvl="0" indent="0" algn="ctr" defTabSz="800100">
                    <a:lnSpc>
                      <a:spcPct val="90000"/>
                    </a:lnSpc>
                    <a:spcBef>
                      <a:spcPct val="0"/>
                    </a:spcBef>
                    <a:spcAft>
                      <a:spcPct val="35000"/>
                    </a:spcAft>
                    <a:buNone/>
                  </a:pPr>
                  <a:r>
                    <a:rPr lang="en-US" dirty="0"/>
                    <a:t>Leadership</a:t>
                  </a:r>
                  <a:endParaRPr lang="en-US" sz="1800" kern="1200" dirty="0"/>
                </a:p>
              </p:txBody>
            </p:sp>
          </p:grpSp>
          <p:sp>
            <p:nvSpPr>
              <p:cNvPr id="19" name="CuadroTexto 2">
                <a:extLst>
                  <a:ext uri="{FF2B5EF4-FFF2-40B4-BE49-F238E27FC236}">
                    <a16:creationId xmlns:a16="http://schemas.microsoft.com/office/drawing/2014/main" xmlns="" id="{EF4CAECE-E1DD-449F-AFC4-599CCA84E69C}"/>
                  </a:ext>
                </a:extLst>
              </p:cNvPr>
              <p:cNvSpPr txBox="1"/>
              <p:nvPr/>
            </p:nvSpPr>
            <p:spPr>
              <a:xfrm>
                <a:off x="2213173" y="2250894"/>
                <a:ext cx="864072" cy="461665"/>
              </a:xfrm>
              <a:prstGeom prst="rect">
                <a:avLst/>
              </a:prstGeom>
              <a:noFill/>
            </p:spPr>
            <p:txBody>
              <a:bodyPr wrap="square" rtlCol="0">
                <a:spAutoFit/>
              </a:bodyPr>
              <a:lstStyle/>
              <a:p>
                <a:r>
                  <a:rPr lang="es-ES" sz="2400" b="1" dirty="0">
                    <a:latin typeface="+mn-lt"/>
                  </a:rPr>
                  <a:t>PLAN</a:t>
                </a:r>
              </a:p>
            </p:txBody>
          </p:sp>
          <p:sp>
            <p:nvSpPr>
              <p:cNvPr id="20" name="CuadroTexto 12">
                <a:extLst>
                  <a:ext uri="{FF2B5EF4-FFF2-40B4-BE49-F238E27FC236}">
                    <a16:creationId xmlns:a16="http://schemas.microsoft.com/office/drawing/2014/main" xmlns="" id="{76020F38-9F6E-46B4-A0E9-5249EE02E95D}"/>
                  </a:ext>
                </a:extLst>
              </p:cNvPr>
              <p:cNvSpPr txBox="1"/>
              <p:nvPr/>
            </p:nvSpPr>
            <p:spPr>
              <a:xfrm>
                <a:off x="5612090" y="2250894"/>
                <a:ext cx="864072" cy="461665"/>
              </a:xfrm>
              <a:prstGeom prst="rect">
                <a:avLst/>
              </a:prstGeom>
              <a:noFill/>
            </p:spPr>
            <p:txBody>
              <a:bodyPr wrap="square" rtlCol="0">
                <a:spAutoFit/>
              </a:bodyPr>
              <a:lstStyle/>
              <a:p>
                <a:r>
                  <a:rPr lang="es-ES" sz="2400" b="1" dirty="0">
                    <a:latin typeface="+mn-lt"/>
                  </a:rPr>
                  <a:t>DO</a:t>
                </a:r>
              </a:p>
            </p:txBody>
          </p:sp>
          <p:sp>
            <p:nvSpPr>
              <p:cNvPr id="21" name="CuadroTexto 13">
                <a:extLst>
                  <a:ext uri="{FF2B5EF4-FFF2-40B4-BE49-F238E27FC236}">
                    <a16:creationId xmlns:a16="http://schemas.microsoft.com/office/drawing/2014/main" xmlns="" id="{6458A77B-A91D-4BC7-9B81-6E5E8448B010}"/>
                  </a:ext>
                </a:extLst>
              </p:cNvPr>
              <p:cNvSpPr txBox="1"/>
              <p:nvPr/>
            </p:nvSpPr>
            <p:spPr>
              <a:xfrm>
                <a:off x="5565703" y="4388037"/>
                <a:ext cx="1115058" cy="461665"/>
              </a:xfrm>
              <a:prstGeom prst="rect">
                <a:avLst/>
              </a:prstGeom>
              <a:noFill/>
            </p:spPr>
            <p:txBody>
              <a:bodyPr wrap="square" rtlCol="0">
                <a:spAutoFit/>
              </a:bodyPr>
              <a:lstStyle/>
              <a:p>
                <a:r>
                  <a:rPr lang="es-ES" sz="2400" b="1" dirty="0">
                    <a:latin typeface="+mn-lt"/>
                  </a:rPr>
                  <a:t>CHECK</a:t>
                </a:r>
              </a:p>
            </p:txBody>
          </p:sp>
          <p:sp>
            <p:nvSpPr>
              <p:cNvPr id="22" name="CuadroTexto 14">
                <a:extLst>
                  <a:ext uri="{FF2B5EF4-FFF2-40B4-BE49-F238E27FC236}">
                    <a16:creationId xmlns:a16="http://schemas.microsoft.com/office/drawing/2014/main" xmlns="" id="{D9934F06-D550-47ED-B726-9041EB63B373}"/>
                  </a:ext>
                </a:extLst>
              </p:cNvPr>
              <p:cNvSpPr txBox="1"/>
              <p:nvPr/>
            </p:nvSpPr>
            <p:spPr>
              <a:xfrm>
                <a:off x="2424725" y="4407302"/>
                <a:ext cx="1115058" cy="461665"/>
              </a:xfrm>
              <a:prstGeom prst="rect">
                <a:avLst/>
              </a:prstGeom>
              <a:noFill/>
            </p:spPr>
            <p:txBody>
              <a:bodyPr wrap="square" rtlCol="0">
                <a:spAutoFit/>
              </a:bodyPr>
              <a:lstStyle/>
              <a:p>
                <a:r>
                  <a:rPr lang="es-ES" sz="2400" b="1" dirty="0">
                    <a:latin typeface="+mn-lt"/>
                  </a:rPr>
                  <a:t>ACT</a:t>
                </a:r>
              </a:p>
            </p:txBody>
          </p:sp>
        </p:grpSp>
        <p:cxnSp>
          <p:nvCxnSpPr>
            <p:cNvPr id="12" name="Conector recto de flecha 7">
              <a:extLst>
                <a:ext uri="{FF2B5EF4-FFF2-40B4-BE49-F238E27FC236}">
                  <a16:creationId xmlns:a16="http://schemas.microsoft.com/office/drawing/2014/main" xmlns="" id="{D08250F1-1992-445A-8963-B664DB9E67D7}"/>
                </a:ext>
              </a:extLst>
            </p:cNvPr>
            <p:cNvCxnSpPr>
              <a:cxnSpLocks/>
            </p:cNvCxnSpPr>
            <p:nvPr/>
          </p:nvCxnSpPr>
          <p:spPr bwMode="auto">
            <a:xfrm>
              <a:off x="4571646" y="3140580"/>
              <a:ext cx="0" cy="36003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ector recto de flecha 18">
              <a:extLst>
                <a:ext uri="{FF2B5EF4-FFF2-40B4-BE49-F238E27FC236}">
                  <a16:creationId xmlns:a16="http://schemas.microsoft.com/office/drawing/2014/main" xmlns="" id="{85FE1598-71CE-4422-A320-36ECC27E7F43}"/>
                </a:ext>
              </a:extLst>
            </p:cNvPr>
            <p:cNvCxnSpPr>
              <a:cxnSpLocks/>
            </p:cNvCxnSpPr>
            <p:nvPr/>
          </p:nvCxnSpPr>
          <p:spPr bwMode="auto">
            <a:xfrm>
              <a:off x="4580021" y="4534582"/>
              <a:ext cx="0" cy="370116"/>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ector recto de flecha 20">
              <a:extLst>
                <a:ext uri="{FF2B5EF4-FFF2-40B4-BE49-F238E27FC236}">
                  <a16:creationId xmlns:a16="http://schemas.microsoft.com/office/drawing/2014/main" xmlns="" id="{41FC0C56-A188-472C-BBBE-6825D1BFD26D}"/>
                </a:ext>
              </a:extLst>
            </p:cNvPr>
            <p:cNvCxnSpPr>
              <a:cxnSpLocks/>
              <a:endCxn id="23" idx="2"/>
            </p:cNvCxnSpPr>
            <p:nvPr/>
          </p:nvCxnSpPr>
          <p:spPr bwMode="auto">
            <a:xfrm>
              <a:off x="3421760" y="4018893"/>
              <a:ext cx="361480" cy="10387"/>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Elipse 21">
              <a:extLst>
                <a:ext uri="{FF2B5EF4-FFF2-40B4-BE49-F238E27FC236}">
                  <a16:creationId xmlns:a16="http://schemas.microsoft.com/office/drawing/2014/main" xmlns="" id="{67CB89D9-7F7C-4D47-981B-90133054B3F9}"/>
                </a:ext>
              </a:extLst>
            </p:cNvPr>
            <p:cNvSpPr/>
            <p:nvPr/>
          </p:nvSpPr>
          <p:spPr bwMode="auto">
            <a:xfrm>
              <a:off x="1829404" y="2191317"/>
              <a:ext cx="5561744" cy="367230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6" name="CuadroTexto 28">
              <a:extLst>
                <a:ext uri="{FF2B5EF4-FFF2-40B4-BE49-F238E27FC236}">
                  <a16:creationId xmlns:a16="http://schemas.microsoft.com/office/drawing/2014/main" xmlns="" id="{B175E87E-C8A4-4A71-8E21-FB57040176B2}"/>
                </a:ext>
              </a:extLst>
            </p:cNvPr>
            <p:cNvSpPr txBox="1"/>
            <p:nvPr/>
          </p:nvSpPr>
          <p:spPr>
            <a:xfrm>
              <a:off x="4178240" y="1598037"/>
              <a:ext cx="864072" cy="461665"/>
            </a:xfrm>
            <a:prstGeom prst="rect">
              <a:avLst/>
            </a:prstGeom>
            <a:noFill/>
          </p:spPr>
          <p:txBody>
            <a:bodyPr wrap="square" rtlCol="0">
              <a:spAutoFit/>
            </a:bodyPr>
            <a:lstStyle/>
            <a:p>
              <a:r>
                <a:rPr lang="es-ES" sz="2400" b="1" dirty="0">
                  <a:latin typeface="+mn-lt"/>
                </a:rPr>
                <a:t>QMS</a:t>
              </a:r>
            </a:p>
          </p:txBody>
        </p:sp>
      </p:grpSp>
      <p:sp>
        <p:nvSpPr>
          <p:cNvPr id="25" name="Flecha: a la derecha 26">
            <a:extLst>
              <a:ext uri="{FF2B5EF4-FFF2-40B4-BE49-F238E27FC236}">
                <a16:creationId xmlns:a16="http://schemas.microsoft.com/office/drawing/2014/main" xmlns="" id="{49A430BE-310E-4F82-836D-08DA295AF110}"/>
              </a:ext>
            </a:extLst>
          </p:cNvPr>
          <p:cNvSpPr/>
          <p:nvPr/>
        </p:nvSpPr>
        <p:spPr bwMode="auto">
          <a:xfrm>
            <a:off x="1351858" y="3744725"/>
            <a:ext cx="487115" cy="40146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1" i="0" u="none" strike="noStrike" normalizeH="0" baseline="0">
              <a:ln w="22225">
                <a:solidFill>
                  <a:schemeClr val="accent2"/>
                </a:solidFill>
                <a:prstDash val="solid"/>
              </a:ln>
              <a:solidFill>
                <a:schemeClr val="accent2">
                  <a:lumMod val="40000"/>
                  <a:lumOff val="60000"/>
                </a:schemeClr>
              </a:solidFill>
              <a:latin typeface="Arial" panose="020B0604020202020204" pitchFamily="34" charset="0"/>
              <a:ea typeface="SimSun" panose="02010600030101010101" pitchFamily="2" charset="-122"/>
            </a:endParaRPr>
          </a:p>
        </p:txBody>
      </p:sp>
      <p:sp>
        <p:nvSpPr>
          <p:cNvPr id="26" name="CuadroTexto 42">
            <a:extLst>
              <a:ext uri="{FF2B5EF4-FFF2-40B4-BE49-F238E27FC236}">
                <a16:creationId xmlns:a16="http://schemas.microsoft.com/office/drawing/2014/main" xmlns="" id="{45C44B16-4395-4A1C-8625-2E99C8A030AE}"/>
              </a:ext>
            </a:extLst>
          </p:cNvPr>
          <p:cNvSpPr txBox="1"/>
          <p:nvPr/>
        </p:nvSpPr>
        <p:spPr>
          <a:xfrm>
            <a:off x="-73714" y="3608555"/>
            <a:ext cx="1594590" cy="584775"/>
          </a:xfrm>
          <a:prstGeom prst="rect">
            <a:avLst/>
          </a:prstGeom>
          <a:noFill/>
        </p:spPr>
        <p:txBody>
          <a:bodyPr wrap="square" rtlCol="0">
            <a:spAutoFit/>
          </a:bodyPr>
          <a:lstStyle/>
          <a:p>
            <a:pPr algn="ctr"/>
            <a:r>
              <a:rPr lang="en-US" sz="1600" b="1" dirty="0">
                <a:latin typeface="+mn-lt"/>
              </a:rPr>
              <a:t>Customer requirements</a:t>
            </a:r>
          </a:p>
        </p:txBody>
      </p:sp>
      <p:sp>
        <p:nvSpPr>
          <p:cNvPr id="27" name="CuadroTexto 47">
            <a:extLst>
              <a:ext uri="{FF2B5EF4-FFF2-40B4-BE49-F238E27FC236}">
                <a16:creationId xmlns:a16="http://schemas.microsoft.com/office/drawing/2014/main" xmlns="" id="{FCA0B8EA-E6EE-48F9-B555-CCF3C92B1485}"/>
              </a:ext>
            </a:extLst>
          </p:cNvPr>
          <p:cNvSpPr txBox="1"/>
          <p:nvPr/>
        </p:nvSpPr>
        <p:spPr>
          <a:xfrm>
            <a:off x="102237" y="2592021"/>
            <a:ext cx="1594590" cy="584775"/>
          </a:xfrm>
          <a:prstGeom prst="rect">
            <a:avLst/>
          </a:prstGeom>
          <a:noFill/>
        </p:spPr>
        <p:txBody>
          <a:bodyPr wrap="square" rtlCol="0">
            <a:spAutoFit/>
          </a:bodyPr>
          <a:lstStyle/>
          <a:p>
            <a:pPr algn="ctr"/>
            <a:r>
              <a:rPr lang="en-US" sz="1600" b="1" dirty="0">
                <a:latin typeface="+mn-lt"/>
              </a:rPr>
              <a:t>Organization &amp; its context</a:t>
            </a:r>
          </a:p>
        </p:txBody>
      </p:sp>
      <p:sp>
        <p:nvSpPr>
          <p:cNvPr id="28" name="CuadroTexto 48">
            <a:extLst>
              <a:ext uri="{FF2B5EF4-FFF2-40B4-BE49-F238E27FC236}">
                <a16:creationId xmlns:a16="http://schemas.microsoft.com/office/drawing/2014/main" xmlns="" id="{16B8F635-785F-46B7-8EB9-10CD84CEB891}"/>
              </a:ext>
            </a:extLst>
          </p:cNvPr>
          <p:cNvSpPr txBox="1"/>
          <p:nvPr/>
        </p:nvSpPr>
        <p:spPr>
          <a:xfrm>
            <a:off x="71761" y="4499240"/>
            <a:ext cx="1594590" cy="1323439"/>
          </a:xfrm>
          <a:prstGeom prst="rect">
            <a:avLst/>
          </a:prstGeom>
          <a:noFill/>
        </p:spPr>
        <p:txBody>
          <a:bodyPr wrap="square" rtlCol="0">
            <a:spAutoFit/>
          </a:bodyPr>
          <a:lstStyle/>
          <a:p>
            <a:pPr algn="ctr"/>
            <a:r>
              <a:rPr lang="en-US" sz="1600" b="1" dirty="0">
                <a:latin typeface="+mn-lt"/>
              </a:rPr>
              <a:t>Needs &amp; expectations of relevant interested parties</a:t>
            </a:r>
          </a:p>
        </p:txBody>
      </p:sp>
      <p:sp>
        <p:nvSpPr>
          <p:cNvPr id="29" name="Flecha: a la derecha 49">
            <a:extLst>
              <a:ext uri="{FF2B5EF4-FFF2-40B4-BE49-F238E27FC236}">
                <a16:creationId xmlns:a16="http://schemas.microsoft.com/office/drawing/2014/main" xmlns="" id="{09F42681-A564-4D39-9312-659DA5ADAEF0}"/>
              </a:ext>
            </a:extLst>
          </p:cNvPr>
          <p:cNvSpPr/>
          <p:nvPr/>
        </p:nvSpPr>
        <p:spPr bwMode="auto">
          <a:xfrm rot="1833789">
            <a:off x="1330644" y="3135283"/>
            <a:ext cx="575996" cy="410523"/>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1" i="0" u="none" strike="noStrike" normalizeH="0" baseline="0">
              <a:ln w="22225">
                <a:solidFill>
                  <a:schemeClr val="accent2"/>
                </a:solidFill>
                <a:prstDash val="solid"/>
              </a:ln>
              <a:solidFill>
                <a:schemeClr val="accent2">
                  <a:lumMod val="40000"/>
                  <a:lumOff val="60000"/>
                </a:schemeClr>
              </a:solidFill>
              <a:latin typeface="Arial" panose="020B0604020202020204" pitchFamily="34" charset="0"/>
              <a:ea typeface="SimSun" panose="02010600030101010101" pitchFamily="2" charset="-122"/>
            </a:endParaRPr>
          </a:p>
        </p:txBody>
      </p:sp>
      <p:sp>
        <p:nvSpPr>
          <p:cNvPr id="30" name="Flecha: a la derecha 50">
            <a:extLst>
              <a:ext uri="{FF2B5EF4-FFF2-40B4-BE49-F238E27FC236}">
                <a16:creationId xmlns:a16="http://schemas.microsoft.com/office/drawing/2014/main" xmlns="" id="{1F3CA554-BB48-4E88-98B2-F92157B4D6C5}"/>
              </a:ext>
            </a:extLst>
          </p:cNvPr>
          <p:cNvSpPr/>
          <p:nvPr/>
        </p:nvSpPr>
        <p:spPr bwMode="auto">
          <a:xfrm rot="19412927">
            <a:off x="1329242" y="4306900"/>
            <a:ext cx="590270" cy="406296"/>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1" i="0" u="none" strike="noStrike" normalizeH="0" baseline="0">
              <a:ln w="22225">
                <a:solidFill>
                  <a:schemeClr val="accent2"/>
                </a:solidFill>
                <a:prstDash val="solid"/>
              </a:ln>
              <a:solidFill>
                <a:schemeClr val="accent2">
                  <a:lumMod val="40000"/>
                  <a:lumOff val="60000"/>
                </a:schemeClr>
              </a:solidFill>
              <a:latin typeface="Arial" panose="020B0604020202020204" pitchFamily="34" charset="0"/>
              <a:ea typeface="SimSun" panose="02010600030101010101" pitchFamily="2" charset="-122"/>
            </a:endParaRPr>
          </a:p>
        </p:txBody>
      </p:sp>
      <p:sp>
        <p:nvSpPr>
          <p:cNvPr id="31" name="Flecha: a la izquierda y derecha 43">
            <a:extLst>
              <a:ext uri="{FF2B5EF4-FFF2-40B4-BE49-F238E27FC236}">
                <a16:creationId xmlns:a16="http://schemas.microsoft.com/office/drawing/2014/main" xmlns="" id="{47D8D193-943D-4027-956D-8CD4382C9D31}"/>
              </a:ext>
            </a:extLst>
          </p:cNvPr>
          <p:cNvSpPr/>
          <p:nvPr/>
        </p:nvSpPr>
        <p:spPr bwMode="auto">
          <a:xfrm>
            <a:off x="7352872" y="3703665"/>
            <a:ext cx="514477" cy="420235"/>
          </a:xfrm>
          <a:prstGeom prst="lef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32" name="CuadroTexto 52">
            <a:extLst>
              <a:ext uri="{FF2B5EF4-FFF2-40B4-BE49-F238E27FC236}">
                <a16:creationId xmlns:a16="http://schemas.microsoft.com/office/drawing/2014/main" xmlns="" id="{B5C0EA26-DBA7-4CAC-825B-D962021FB801}"/>
              </a:ext>
            </a:extLst>
          </p:cNvPr>
          <p:cNvSpPr txBox="1"/>
          <p:nvPr/>
        </p:nvSpPr>
        <p:spPr>
          <a:xfrm>
            <a:off x="7794143" y="3575476"/>
            <a:ext cx="1540712" cy="830997"/>
          </a:xfrm>
          <a:prstGeom prst="rect">
            <a:avLst/>
          </a:prstGeom>
          <a:noFill/>
        </p:spPr>
        <p:txBody>
          <a:bodyPr wrap="square" rtlCol="0">
            <a:spAutoFit/>
          </a:bodyPr>
          <a:lstStyle/>
          <a:p>
            <a:pPr algn="ctr"/>
            <a:r>
              <a:rPr lang="en-US" sz="1600" b="1" dirty="0">
                <a:latin typeface="+mn-lt"/>
              </a:rPr>
              <a:t>Results </a:t>
            </a:r>
          </a:p>
          <a:p>
            <a:pPr algn="ctr"/>
            <a:r>
              <a:rPr lang="en-US" sz="1600" b="1" dirty="0">
                <a:latin typeface="+mn-lt"/>
              </a:rPr>
              <a:t>of the </a:t>
            </a:r>
          </a:p>
          <a:p>
            <a:pPr algn="ctr"/>
            <a:r>
              <a:rPr lang="en-US" sz="1600" b="1" dirty="0">
                <a:latin typeface="+mn-lt"/>
              </a:rPr>
              <a:t>QMS</a:t>
            </a:r>
          </a:p>
        </p:txBody>
      </p:sp>
      <p:sp>
        <p:nvSpPr>
          <p:cNvPr id="33" name="Flecha: a la derecha 53">
            <a:extLst>
              <a:ext uri="{FF2B5EF4-FFF2-40B4-BE49-F238E27FC236}">
                <a16:creationId xmlns:a16="http://schemas.microsoft.com/office/drawing/2014/main" xmlns="" id="{B11017C0-1F73-430D-A8D9-E9DAFDDC108C}"/>
              </a:ext>
            </a:extLst>
          </p:cNvPr>
          <p:cNvSpPr/>
          <p:nvPr/>
        </p:nvSpPr>
        <p:spPr bwMode="auto">
          <a:xfrm rot="18988963">
            <a:off x="7716684" y="3386886"/>
            <a:ext cx="590270" cy="406296"/>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1" i="0" u="none" strike="noStrike" normalizeH="0" baseline="0">
              <a:ln w="22225">
                <a:solidFill>
                  <a:schemeClr val="accent2"/>
                </a:solidFill>
                <a:prstDash val="solid"/>
              </a:ln>
              <a:solidFill>
                <a:schemeClr val="accent2">
                  <a:lumMod val="40000"/>
                  <a:lumOff val="60000"/>
                </a:schemeClr>
              </a:solidFill>
              <a:latin typeface="Arial" panose="020B0604020202020204" pitchFamily="34" charset="0"/>
              <a:ea typeface="SimSun" panose="02010600030101010101" pitchFamily="2" charset="-122"/>
            </a:endParaRPr>
          </a:p>
        </p:txBody>
      </p:sp>
      <p:sp>
        <p:nvSpPr>
          <p:cNvPr id="34" name="Flecha: a la derecha 54">
            <a:extLst>
              <a:ext uri="{FF2B5EF4-FFF2-40B4-BE49-F238E27FC236}">
                <a16:creationId xmlns:a16="http://schemas.microsoft.com/office/drawing/2014/main" xmlns="" id="{F22F25DA-1F18-4A94-9C8F-8079F9F28F30}"/>
              </a:ext>
            </a:extLst>
          </p:cNvPr>
          <p:cNvSpPr/>
          <p:nvPr/>
        </p:nvSpPr>
        <p:spPr bwMode="auto">
          <a:xfrm rot="2580104">
            <a:off x="7711286" y="4041755"/>
            <a:ext cx="575996" cy="410523"/>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s-ES" sz="1800" b="1" i="0" u="none" strike="noStrike" normalizeH="0" baseline="0">
              <a:ln w="22225">
                <a:solidFill>
                  <a:schemeClr val="accent2"/>
                </a:solidFill>
                <a:prstDash val="solid"/>
              </a:ln>
              <a:solidFill>
                <a:schemeClr val="accent2">
                  <a:lumMod val="40000"/>
                  <a:lumOff val="60000"/>
                </a:schemeClr>
              </a:solidFill>
              <a:latin typeface="Arial" panose="020B0604020202020204" pitchFamily="34" charset="0"/>
              <a:ea typeface="SimSun" panose="02010600030101010101" pitchFamily="2" charset="-122"/>
            </a:endParaRPr>
          </a:p>
        </p:txBody>
      </p:sp>
      <p:sp>
        <p:nvSpPr>
          <p:cNvPr id="35" name="CuadroTexto 55">
            <a:extLst>
              <a:ext uri="{FF2B5EF4-FFF2-40B4-BE49-F238E27FC236}">
                <a16:creationId xmlns:a16="http://schemas.microsoft.com/office/drawing/2014/main" xmlns="" id="{5CF8ED06-CB63-40B1-BCA7-DF6B7E5546D2}"/>
              </a:ext>
            </a:extLst>
          </p:cNvPr>
          <p:cNvSpPr txBox="1"/>
          <p:nvPr/>
        </p:nvSpPr>
        <p:spPr>
          <a:xfrm>
            <a:off x="7532373" y="2739085"/>
            <a:ext cx="1594590" cy="584775"/>
          </a:xfrm>
          <a:prstGeom prst="rect">
            <a:avLst/>
          </a:prstGeom>
          <a:noFill/>
        </p:spPr>
        <p:txBody>
          <a:bodyPr wrap="square" rtlCol="0">
            <a:spAutoFit/>
          </a:bodyPr>
          <a:lstStyle/>
          <a:p>
            <a:pPr algn="ctr"/>
            <a:r>
              <a:rPr lang="en-US" sz="1600" b="1" dirty="0">
                <a:latin typeface="+mn-lt"/>
              </a:rPr>
              <a:t>Customer satisfaction</a:t>
            </a:r>
          </a:p>
        </p:txBody>
      </p:sp>
      <p:sp>
        <p:nvSpPr>
          <p:cNvPr id="36" name="CuadroTexto 56">
            <a:extLst>
              <a:ext uri="{FF2B5EF4-FFF2-40B4-BE49-F238E27FC236}">
                <a16:creationId xmlns:a16="http://schemas.microsoft.com/office/drawing/2014/main" xmlns="" id="{E71F85DA-CE43-42AD-922B-9B07C8AF30F3}"/>
              </a:ext>
            </a:extLst>
          </p:cNvPr>
          <p:cNvSpPr txBox="1"/>
          <p:nvPr/>
        </p:nvSpPr>
        <p:spPr>
          <a:xfrm>
            <a:off x="7588983" y="4448905"/>
            <a:ext cx="1594590" cy="584775"/>
          </a:xfrm>
          <a:prstGeom prst="rect">
            <a:avLst/>
          </a:prstGeom>
          <a:noFill/>
        </p:spPr>
        <p:txBody>
          <a:bodyPr wrap="square" rtlCol="0">
            <a:spAutoFit/>
          </a:bodyPr>
          <a:lstStyle/>
          <a:p>
            <a:pPr algn="ctr"/>
            <a:r>
              <a:rPr lang="en-US" sz="1600" b="1" dirty="0">
                <a:latin typeface="+mn-lt"/>
              </a:rPr>
              <a:t>Products and services</a:t>
            </a:r>
          </a:p>
        </p:txBody>
      </p:sp>
      <p:cxnSp>
        <p:nvCxnSpPr>
          <p:cNvPr id="37" name="Conector recto de flecha 60">
            <a:extLst>
              <a:ext uri="{FF2B5EF4-FFF2-40B4-BE49-F238E27FC236}">
                <a16:creationId xmlns:a16="http://schemas.microsoft.com/office/drawing/2014/main" xmlns="" id="{D47D652C-0DE3-4465-A133-8215AA8FEF65}"/>
              </a:ext>
            </a:extLst>
          </p:cNvPr>
          <p:cNvCxnSpPr>
            <a:cxnSpLocks/>
          </p:cNvCxnSpPr>
          <p:nvPr/>
        </p:nvCxnSpPr>
        <p:spPr bwMode="auto">
          <a:xfrm>
            <a:off x="5347681" y="3945353"/>
            <a:ext cx="361480" cy="10387"/>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542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b="0" dirty="0">
                <a:solidFill>
                  <a:srgbClr val="F7AB33"/>
                </a:solidFill>
                <a:latin typeface="Franklin Gothic Demi Cond" panose="020B0706030402020204" pitchFamily="34" charset="0"/>
              </a:rPr>
              <a:t>Quality Policy</a:t>
            </a:r>
            <a:endParaRPr lang="en-US" sz="4400" dirty="0">
              <a:latin typeface="Franklin Gothic Demi Cond" panose="020B0706030402020204" pitchFamily="34" charset="0"/>
            </a:endParaRPr>
          </a:p>
        </p:txBody>
      </p:sp>
      <p:sp>
        <p:nvSpPr>
          <p:cNvPr id="3" name="Slide Number Placeholder 2"/>
          <p:cNvSpPr>
            <a:spLocks noGrp="1"/>
          </p:cNvSpPr>
          <p:nvPr>
            <p:ph type="sldNum" sz="quarter" idx="4"/>
          </p:nvPr>
        </p:nvSpPr>
        <p:spPr/>
        <p:txBody>
          <a:bodyPr/>
          <a:lstStyle/>
          <a:p>
            <a:fld id="{7D56939D-1DD8-407A-AB14-CB20D705B3A3}" type="slidenum">
              <a:rPr lang="en-US" smtClean="0"/>
              <a:pPr/>
              <a:t>8</a:t>
            </a:fld>
            <a:endParaRPr lang="en-US" dirty="0"/>
          </a:p>
        </p:txBody>
      </p:sp>
      <p:sp>
        <p:nvSpPr>
          <p:cNvPr id="4" name="Content Placeholder 3"/>
          <p:cNvSpPr>
            <a:spLocks noGrp="1"/>
          </p:cNvSpPr>
          <p:nvPr>
            <p:ph idx="1"/>
          </p:nvPr>
        </p:nvSpPr>
        <p:spPr/>
        <p:txBody>
          <a:bodyPr>
            <a:normAutofit/>
          </a:bodyPr>
          <a:lstStyle/>
          <a:p>
            <a:pPr>
              <a:buClr>
                <a:srgbClr val="F7AB33"/>
              </a:buClr>
            </a:pPr>
            <a:r>
              <a:rPr lang="en-US" altLang="en-US" dirty="0">
                <a:solidFill>
                  <a:srgbClr val="646464"/>
                </a:solidFill>
                <a:latin typeface="+mn-lt"/>
              </a:rPr>
              <a:t>Must be appropriate to the context of the company and its purpose</a:t>
            </a:r>
          </a:p>
          <a:p>
            <a:pPr>
              <a:buClr>
                <a:srgbClr val="F7AB33"/>
              </a:buClr>
            </a:pPr>
            <a:r>
              <a:rPr lang="en-US" altLang="en-US" dirty="0">
                <a:solidFill>
                  <a:srgbClr val="646464"/>
                </a:solidFill>
                <a:latin typeface="+mn-lt"/>
              </a:rPr>
              <a:t>Includes a commitment to the requirements and continual improvement</a:t>
            </a:r>
          </a:p>
          <a:p>
            <a:pPr>
              <a:buClr>
                <a:srgbClr val="F7AB33"/>
              </a:buClr>
            </a:pPr>
            <a:r>
              <a:rPr lang="en-US" altLang="en-US" dirty="0">
                <a:solidFill>
                  <a:srgbClr val="646464"/>
                </a:solidFill>
                <a:latin typeface="+mn-lt"/>
              </a:rPr>
              <a:t>It must be consistent with the quality objectives</a:t>
            </a:r>
          </a:p>
          <a:p>
            <a:pPr>
              <a:buClr>
                <a:srgbClr val="F7AB33"/>
              </a:buClr>
            </a:pPr>
            <a:r>
              <a:rPr lang="en-US" altLang="en-US" dirty="0">
                <a:solidFill>
                  <a:srgbClr val="646464"/>
                </a:solidFill>
                <a:latin typeface="+mn-lt"/>
              </a:rPr>
              <a:t>It is communicated and understood within the organization</a:t>
            </a:r>
          </a:p>
          <a:p>
            <a:pPr>
              <a:buClr>
                <a:srgbClr val="F7AB33"/>
              </a:buClr>
            </a:pPr>
            <a:r>
              <a:rPr lang="en-US" altLang="en-US" dirty="0">
                <a:solidFill>
                  <a:srgbClr val="646464"/>
                </a:solidFill>
                <a:latin typeface="+mn-lt"/>
              </a:rPr>
              <a:t>It is periodically reviewed</a:t>
            </a:r>
          </a:p>
          <a:p>
            <a:pPr>
              <a:buClr>
                <a:srgbClr val="F7AB33"/>
              </a:buClr>
            </a:pPr>
            <a:r>
              <a:rPr lang="en-US" altLang="en-US" dirty="0">
                <a:solidFill>
                  <a:srgbClr val="646464"/>
                </a:solidFill>
                <a:latin typeface="+mn-lt"/>
              </a:rPr>
              <a:t>It is maintained as documented information</a:t>
            </a:r>
          </a:p>
          <a:p>
            <a:endParaRPr lang="en-US" dirty="0"/>
          </a:p>
        </p:txBody>
      </p:sp>
    </p:spTree>
    <p:extLst>
      <p:ext uri="{BB962C8B-B14F-4D97-AF65-F5344CB8AC3E}">
        <p14:creationId xmlns:p14="http://schemas.microsoft.com/office/powerpoint/2010/main" val="411253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b="0" dirty="0">
                <a:solidFill>
                  <a:srgbClr val="F7AB33"/>
                </a:solidFill>
                <a:latin typeface="Franklin Gothic Demi Cond" panose="020B0706030402020204" pitchFamily="34" charset="0"/>
              </a:rPr>
              <a:t>Quality</a:t>
            </a:r>
            <a:r>
              <a:rPr lang="es-ES" altLang="zh-CN" sz="4400" b="0" dirty="0">
                <a:solidFill>
                  <a:srgbClr val="F7AB33"/>
                </a:solidFill>
                <a:latin typeface="Franklin Gothic Demi Cond" panose="020B0706030402020204" pitchFamily="34" charset="0"/>
              </a:rPr>
              <a:t> </a:t>
            </a:r>
            <a:r>
              <a:rPr lang="en-US" altLang="zh-CN" sz="4400" b="0" dirty="0">
                <a:solidFill>
                  <a:srgbClr val="F7AB33"/>
                </a:solidFill>
                <a:latin typeface="Franklin Gothic Demi Cond" panose="020B0706030402020204" pitchFamily="34" charset="0"/>
              </a:rPr>
              <a:t>Objectives</a:t>
            </a:r>
            <a:endParaRPr lang="en-US" sz="4400" dirty="0">
              <a:latin typeface="Franklin Gothic Demi Cond" panose="020B0706030402020204" pitchFamily="34" charset="0"/>
            </a:endParaRPr>
          </a:p>
        </p:txBody>
      </p:sp>
      <p:sp>
        <p:nvSpPr>
          <p:cNvPr id="3" name="Slide Number Placeholder 2"/>
          <p:cNvSpPr>
            <a:spLocks noGrp="1"/>
          </p:cNvSpPr>
          <p:nvPr>
            <p:ph type="sldNum" sz="quarter" idx="4"/>
          </p:nvPr>
        </p:nvSpPr>
        <p:spPr/>
        <p:txBody>
          <a:bodyPr/>
          <a:lstStyle/>
          <a:p>
            <a:fld id="{7D56939D-1DD8-407A-AB14-CB20D705B3A3}" type="slidenum">
              <a:rPr lang="en-US" smtClean="0"/>
              <a:pPr/>
              <a:t>9</a:t>
            </a:fld>
            <a:endParaRPr lang="en-US" dirty="0"/>
          </a:p>
        </p:txBody>
      </p:sp>
      <p:graphicFrame>
        <p:nvGraphicFramePr>
          <p:cNvPr id="8" name="Diagrama 1">
            <a:extLst>
              <a:ext uri="{FF2B5EF4-FFF2-40B4-BE49-F238E27FC236}">
                <a16:creationId xmlns:a16="http://schemas.microsoft.com/office/drawing/2014/main" xmlns="" id="{D604A248-FC77-4156-90B3-B88C3C82C774}"/>
              </a:ext>
            </a:extLst>
          </p:cNvPr>
          <p:cNvGraphicFramePr/>
          <p:nvPr>
            <p:extLst>
              <p:ext uri="{D42A27DB-BD31-4B8C-83A1-F6EECF244321}">
                <p14:modId xmlns:p14="http://schemas.microsoft.com/office/powerpoint/2010/main" val="1822792483"/>
              </p:ext>
            </p:extLst>
          </p:nvPr>
        </p:nvGraphicFramePr>
        <p:xfrm>
          <a:off x="1524000" y="1772862"/>
          <a:ext cx="6000246" cy="368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499475"/>
      </p:ext>
    </p:extLst>
  </p:cSld>
  <p:clrMapOvr>
    <a:masterClrMapping/>
  </p:clrMapOvr>
</p:sld>
</file>

<file path=ppt/theme/theme1.xml><?xml version="1.0" encoding="utf-8"?>
<a:theme xmlns:a="http://schemas.openxmlformats.org/drawingml/2006/main" name="Content slides">
  <a:themeElements>
    <a:clrScheme name="Custom 2">
      <a:dk1>
        <a:srgbClr val="4E4D47"/>
      </a:dk1>
      <a:lt1>
        <a:srgbClr val="FFFFFF"/>
      </a:lt1>
      <a:dk2>
        <a:srgbClr val="575450"/>
      </a:dk2>
      <a:lt2>
        <a:srgbClr val="E6E4DF"/>
      </a:lt2>
      <a:accent1>
        <a:srgbClr val="D3CCAB"/>
      </a:accent1>
      <a:accent2>
        <a:srgbClr val="48A522"/>
      </a:accent2>
      <a:accent3>
        <a:srgbClr val="DD9837"/>
      </a:accent3>
      <a:accent4>
        <a:srgbClr val="FCF8E9"/>
      </a:accent4>
      <a:accent5>
        <a:srgbClr val="5B95C3"/>
      </a:accent5>
      <a:accent6>
        <a:srgbClr val="70AD47"/>
      </a:accent6>
      <a:hlink>
        <a:srgbClr val="5CC030"/>
      </a:hlink>
      <a:folHlink>
        <a:srgbClr val="5BC03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001Academy-Project plan 0_1 VP.potx" id="{5A0578AC-6549-4340-852F-AD9484F2EF75}" vid="{BD4F2077-6C2F-5740-B69B-650CC78630DF}"/>
    </a:ext>
  </a:extLst>
</a:theme>
</file>

<file path=ppt/theme/theme2.xml><?xml version="1.0" encoding="utf-8"?>
<a:theme xmlns:a="http://schemas.openxmlformats.org/drawingml/2006/main" name="Title slides">
  <a:themeElements>
    <a:clrScheme name="9001Academy 1">
      <a:dk1>
        <a:srgbClr val="4E4D47"/>
      </a:dk1>
      <a:lt1>
        <a:srgbClr val="FFFFFF"/>
      </a:lt1>
      <a:dk2>
        <a:srgbClr val="575450"/>
      </a:dk2>
      <a:lt2>
        <a:srgbClr val="E6E4DF"/>
      </a:lt2>
      <a:accent1>
        <a:srgbClr val="D3CCAB"/>
      </a:accent1>
      <a:accent2>
        <a:srgbClr val="48A522"/>
      </a:accent2>
      <a:accent3>
        <a:srgbClr val="DD9837"/>
      </a:accent3>
      <a:accent4>
        <a:srgbClr val="FCF8E9"/>
      </a:accent4>
      <a:accent5>
        <a:srgbClr val="5B95C3"/>
      </a:accent5>
      <a:accent6>
        <a:srgbClr val="70AD47"/>
      </a:accent6>
      <a:hlink>
        <a:srgbClr val="5CC030"/>
      </a:hlink>
      <a:folHlink>
        <a:srgbClr val="5BC03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001Academy-Project plan 0_1 VP.potx" id="{5A0578AC-6549-4340-852F-AD9484F2EF75}" vid="{1F6B6225-3DF0-3948-9A9E-6414B88C3FF8}"/>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Content slides</Template>
  <TotalTime>28</TotalTime>
  <Words>1336</Words>
  <Application>Microsoft Office PowerPoint</Application>
  <PresentationFormat>On-screen Show (4:3)</PresentationFormat>
  <Paragraphs>205</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SimSun</vt:lpstr>
      <vt:lpstr>Arial</vt:lpstr>
      <vt:lpstr>Arial Bold</vt:lpstr>
      <vt:lpstr>Calibri</vt:lpstr>
      <vt:lpstr>Franklin Gothic Demi Cond</vt:lpstr>
      <vt:lpstr>Content slides</vt:lpstr>
      <vt:lpstr>Title slides</vt:lpstr>
      <vt:lpstr> Why ISO 9001:2015?  Awareness Presentation </vt:lpstr>
      <vt:lpstr>Being part of the implementation process of ISO 9001:2015, we help our company to stand out, gain a competitive edge, and grow. </vt:lpstr>
      <vt:lpstr>Contents</vt:lpstr>
      <vt:lpstr>What is ISO 9001:2015? </vt:lpstr>
      <vt:lpstr>What is quality?</vt:lpstr>
      <vt:lpstr>What is a QMS?</vt:lpstr>
      <vt:lpstr>PDCA approach</vt:lpstr>
      <vt:lpstr>Quality Policy</vt:lpstr>
      <vt:lpstr>Quality Objectives</vt:lpstr>
      <vt:lpstr>Myths of ISO 9001</vt:lpstr>
      <vt:lpstr>Keys to success </vt:lpstr>
      <vt:lpstr>Your role in the QMS</vt:lpstr>
      <vt:lpstr>Benefits for our company  </vt:lpstr>
      <vt:lpstr>PowerPoint Presentation</vt:lpstr>
      <vt:lpstr>PowerPoint Presentation</vt:lpstr>
    </vt:vector>
  </TitlesOfParts>
  <Company>Advisera Expert Solutions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ISO 9001:200 Awareness Presentation</dc:title>
  <dc:creator>9001Academy</dc:creator>
  <cp:lastModifiedBy>9001Academy</cp:lastModifiedBy>
  <cp:revision>17</cp:revision>
  <dcterms:created xsi:type="dcterms:W3CDTF">2018-03-27T10:55:54Z</dcterms:created>
  <dcterms:modified xsi:type="dcterms:W3CDTF">2018-04-03T11:34:44Z</dcterms:modified>
</cp:coreProperties>
</file>