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animir Valentic" initials="BV" lastIdx="2" clrIdx="0"/>
  <p:cmAuthor id="1" name="Dejan Kosutic" initials="DK"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92C"/>
    <a:srgbClr val="0E76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5160" autoAdjust="0"/>
  </p:normalViewPr>
  <p:slideViewPr>
    <p:cSldViewPr>
      <p:cViewPr varScale="1">
        <p:scale>
          <a:sx n="48" d="100"/>
          <a:sy n="48" d="100"/>
        </p:scale>
        <p:origin x="2486"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Pierce" userId="f4d647b2-e025-4c78-8ed4-7600817a67e5" providerId="ADAL" clId="{93952675-FD13-473C-AA4A-DA44D589190F}"/>
    <pc:docChg chg="undo modSld">
      <pc:chgData name="Stephanie Pierce" userId="f4d647b2-e025-4c78-8ed4-7600817a67e5" providerId="ADAL" clId="{93952675-FD13-473C-AA4A-DA44D589190F}" dt="2018-11-29T14:57:55.932" v="127" actId="2"/>
      <pc:docMkLst>
        <pc:docMk/>
      </pc:docMkLst>
      <pc:sldChg chg="modSp">
        <pc:chgData name="Stephanie Pierce" userId="f4d647b2-e025-4c78-8ed4-7600817a67e5" providerId="ADAL" clId="{93952675-FD13-473C-AA4A-DA44D589190F}" dt="2018-11-29T14:48:49.943" v="34" actId="20577"/>
        <pc:sldMkLst>
          <pc:docMk/>
          <pc:sldMk cId="1413681651" sldId="290"/>
        </pc:sldMkLst>
        <pc:spChg chg="mod">
          <ac:chgData name="Stephanie Pierce" userId="f4d647b2-e025-4c78-8ed4-7600817a67e5" providerId="ADAL" clId="{93952675-FD13-473C-AA4A-DA44D589190F}" dt="2018-11-29T14:48:49.943" v="34" actId="20577"/>
          <ac:spMkLst>
            <pc:docMk/>
            <pc:sldMk cId="1413681651" sldId="290"/>
            <ac:spMk id="3" creationId="{00000000-0000-0000-0000-000000000000}"/>
          </ac:spMkLst>
        </pc:spChg>
      </pc:sldChg>
      <pc:sldChg chg="modSp">
        <pc:chgData name="Stephanie Pierce" userId="f4d647b2-e025-4c78-8ed4-7600817a67e5" providerId="ADAL" clId="{93952675-FD13-473C-AA4A-DA44D589190F}" dt="2018-11-29T14:50:31.697" v="38" actId="20577"/>
        <pc:sldMkLst>
          <pc:docMk/>
          <pc:sldMk cId="696257288" sldId="291"/>
        </pc:sldMkLst>
        <pc:spChg chg="mod">
          <ac:chgData name="Stephanie Pierce" userId="f4d647b2-e025-4c78-8ed4-7600817a67e5" providerId="ADAL" clId="{93952675-FD13-473C-AA4A-DA44D589190F}" dt="2018-11-29T14:50:31.697" v="38" actId="20577"/>
          <ac:spMkLst>
            <pc:docMk/>
            <pc:sldMk cId="696257288" sldId="291"/>
            <ac:spMk id="2" creationId="{00000000-0000-0000-0000-000000000000}"/>
          </ac:spMkLst>
        </pc:spChg>
        <pc:spChg chg="mod">
          <ac:chgData name="Stephanie Pierce" userId="f4d647b2-e025-4c78-8ed4-7600817a67e5" providerId="ADAL" clId="{93952675-FD13-473C-AA4A-DA44D589190F}" dt="2018-11-29T14:50:21.437" v="35" actId="1076"/>
          <ac:spMkLst>
            <pc:docMk/>
            <pc:sldMk cId="696257288" sldId="291"/>
            <ac:spMk id="3" creationId="{00000000-0000-0000-0000-000000000000}"/>
          </ac:spMkLst>
        </pc:spChg>
      </pc:sldChg>
      <pc:sldChg chg="modSp">
        <pc:chgData name="Stephanie Pierce" userId="f4d647b2-e025-4c78-8ed4-7600817a67e5" providerId="ADAL" clId="{93952675-FD13-473C-AA4A-DA44D589190F}" dt="2018-11-29T14:51:28.147" v="71" actId="20577"/>
        <pc:sldMkLst>
          <pc:docMk/>
          <pc:sldMk cId="3511769842" sldId="293"/>
        </pc:sldMkLst>
        <pc:spChg chg="mod">
          <ac:chgData name="Stephanie Pierce" userId="f4d647b2-e025-4c78-8ed4-7600817a67e5" providerId="ADAL" clId="{93952675-FD13-473C-AA4A-DA44D589190F}" dt="2018-11-29T14:51:28.147" v="71" actId="20577"/>
          <ac:spMkLst>
            <pc:docMk/>
            <pc:sldMk cId="3511769842" sldId="293"/>
            <ac:spMk id="13" creationId="{00000000-0000-0000-0000-000000000000}"/>
          </ac:spMkLst>
        </pc:spChg>
      </pc:sldChg>
      <pc:sldChg chg="modSp modNotesTx">
        <pc:chgData name="Stephanie Pierce" userId="f4d647b2-e025-4c78-8ed4-7600817a67e5" providerId="ADAL" clId="{93952675-FD13-473C-AA4A-DA44D589190F}" dt="2018-11-29T14:57:55.932" v="127" actId="2"/>
        <pc:sldMkLst>
          <pc:docMk/>
          <pc:sldMk cId="2226523304" sldId="294"/>
        </pc:sldMkLst>
        <pc:spChg chg="mod">
          <ac:chgData name="Stephanie Pierce" userId="f4d647b2-e025-4c78-8ed4-7600817a67e5" providerId="ADAL" clId="{93952675-FD13-473C-AA4A-DA44D589190F}" dt="2018-11-29T14:51:47.152" v="74" actId="20577"/>
          <ac:spMkLst>
            <pc:docMk/>
            <pc:sldMk cId="2226523304" sldId="294"/>
            <ac:spMk id="8" creationId="{00000000-0000-0000-0000-000000000000}"/>
          </ac:spMkLst>
        </pc:spChg>
      </pc:sldChg>
      <pc:sldChg chg="modSp">
        <pc:chgData name="Stephanie Pierce" userId="f4d647b2-e025-4c78-8ed4-7600817a67e5" providerId="ADAL" clId="{93952675-FD13-473C-AA4A-DA44D589190F}" dt="2018-11-29T14:52:01.626" v="77" actId="20577"/>
        <pc:sldMkLst>
          <pc:docMk/>
          <pc:sldMk cId="293462236" sldId="295"/>
        </pc:sldMkLst>
        <pc:spChg chg="mod">
          <ac:chgData name="Stephanie Pierce" userId="f4d647b2-e025-4c78-8ed4-7600817a67e5" providerId="ADAL" clId="{93952675-FD13-473C-AA4A-DA44D589190F}" dt="2018-11-29T14:52:01.626" v="77" actId="20577"/>
          <ac:spMkLst>
            <pc:docMk/>
            <pc:sldMk cId="293462236" sldId="295"/>
            <ac:spMk id="3" creationId="{00000000-0000-0000-0000-000000000000}"/>
          </ac:spMkLst>
        </pc:spChg>
      </pc:sldChg>
      <pc:sldChg chg="modSp">
        <pc:chgData name="Stephanie Pierce" userId="f4d647b2-e025-4c78-8ed4-7600817a67e5" providerId="ADAL" clId="{93952675-FD13-473C-AA4A-DA44D589190F}" dt="2018-11-29T14:52:17.248" v="84" actId="20577"/>
        <pc:sldMkLst>
          <pc:docMk/>
          <pc:sldMk cId="2102665009" sldId="296"/>
        </pc:sldMkLst>
        <pc:spChg chg="mod">
          <ac:chgData name="Stephanie Pierce" userId="f4d647b2-e025-4c78-8ed4-7600817a67e5" providerId="ADAL" clId="{93952675-FD13-473C-AA4A-DA44D589190F}" dt="2018-11-29T14:52:17.248" v="84" actId="20577"/>
          <ac:spMkLst>
            <pc:docMk/>
            <pc:sldMk cId="2102665009" sldId="296"/>
            <ac:spMk id="3" creationId="{00000000-0000-0000-0000-000000000000}"/>
          </ac:spMkLst>
        </pc:spChg>
      </pc:sldChg>
      <pc:sldChg chg="modSp">
        <pc:chgData name="Stephanie Pierce" userId="f4d647b2-e025-4c78-8ed4-7600817a67e5" providerId="ADAL" clId="{93952675-FD13-473C-AA4A-DA44D589190F}" dt="2018-11-29T14:52:31.969" v="87" actId="20577"/>
        <pc:sldMkLst>
          <pc:docMk/>
          <pc:sldMk cId="839202296" sldId="298"/>
        </pc:sldMkLst>
        <pc:spChg chg="mod">
          <ac:chgData name="Stephanie Pierce" userId="f4d647b2-e025-4c78-8ed4-7600817a67e5" providerId="ADAL" clId="{93952675-FD13-473C-AA4A-DA44D589190F}" dt="2018-11-29T14:52:31.969" v="87" actId="20577"/>
          <ac:spMkLst>
            <pc:docMk/>
            <pc:sldMk cId="839202296" sldId="298"/>
            <ac:spMk id="13" creationId="{00000000-0000-0000-0000-000000000000}"/>
          </ac:spMkLst>
        </pc:spChg>
      </pc:sldChg>
      <pc:sldChg chg="modSp">
        <pc:chgData name="Stephanie Pierce" userId="f4d647b2-e025-4c78-8ed4-7600817a67e5" providerId="ADAL" clId="{93952675-FD13-473C-AA4A-DA44D589190F}" dt="2018-11-29T14:53:58.928" v="115" actId="20577"/>
        <pc:sldMkLst>
          <pc:docMk/>
          <pc:sldMk cId="4098679841" sldId="300"/>
        </pc:sldMkLst>
        <pc:spChg chg="mod">
          <ac:chgData name="Stephanie Pierce" userId="f4d647b2-e025-4c78-8ed4-7600817a67e5" providerId="ADAL" clId="{93952675-FD13-473C-AA4A-DA44D589190F}" dt="2018-11-29T14:53:58.928" v="115" actId="20577"/>
          <ac:spMkLst>
            <pc:docMk/>
            <pc:sldMk cId="4098679841" sldId="300"/>
            <ac:spMk id="13" creationId="{00000000-0000-0000-0000-000000000000}"/>
          </ac:spMkLst>
        </pc:spChg>
      </pc:sldChg>
      <pc:sldChg chg="modSp">
        <pc:chgData name="Stephanie Pierce" userId="f4d647b2-e025-4c78-8ed4-7600817a67e5" providerId="ADAL" clId="{93952675-FD13-473C-AA4A-DA44D589190F}" dt="2018-11-29T14:56:35.765" v="126" actId="14100"/>
        <pc:sldMkLst>
          <pc:docMk/>
          <pc:sldMk cId="3005916027" sldId="301"/>
        </pc:sldMkLst>
        <pc:spChg chg="mod">
          <ac:chgData name="Stephanie Pierce" userId="f4d647b2-e025-4c78-8ed4-7600817a67e5" providerId="ADAL" clId="{93952675-FD13-473C-AA4A-DA44D589190F}" dt="2018-11-29T14:56:35.765" v="126" actId="14100"/>
          <ac:spMkLst>
            <pc:docMk/>
            <pc:sldMk cId="3005916027" sldId="301"/>
            <ac:spMk id="1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A94ABBF-9D05-4182-ACE0-2CA47962255F}" type="datetimeFigureOut">
              <a:rPr lang="hu-HU"/>
              <a:pPr>
                <a:defRPr/>
              </a:pPr>
              <a:t>2018. 11. 29.</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8C7F0F9-875A-40DD-B6E8-35E17CADC501}" type="slidenum">
              <a:rPr lang="hu-HU"/>
              <a:pPr>
                <a:defRPr/>
              </a:pPr>
              <a:t>‹#›</a:t>
            </a:fld>
            <a:endParaRPr lang="hu-HU"/>
          </a:p>
        </p:txBody>
      </p:sp>
    </p:spTree>
    <p:extLst>
      <p:ext uri="{BB962C8B-B14F-4D97-AF65-F5344CB8AC3E}">
        <p14:creationId xmlns:p14="http://schemas.microsoft.com/office/powerpoint/2010/main" val="30919930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noProof="0" dirty="0"/>
              <a:t>The main point is – we don’t do fire-fighting action</a:t>
            </a:r>
            <a:r>
              <a:rPr lang="en-US" baseline="0" noProof="0" dirty="0"/>
              <a:t> anymore. Quite contrary – we have a tool to that goes deep in daily activities and that is directed towards excellence in IT service management. And there are benefits for you personally, too. </a:t>
            </a:r>
            <a:endParaRPr lang="en-US" noProof="0" dirty="0"/>
          </a:p>
          <a:p>
            <a:endParaRPr lang="en-US" dirty="0"/>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2</a:t>
            </a:fld>
            <a:endParaRPr lang="hu-HU"/>
          </a:p>
        </p:txBody>
      </p:sp>
    </p:spTree>
    <p:extLst>
      <p:ext uri="{BB962C8B-B14F-4D97-AF65-F5344CB8AC3E}">
        <p14:creationId xmlns:p14="http://schemas.microsoft.com/office/powerpoint/2010/main" val="2767574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r>
              <a:rPr lang="en-US" dirty="0"/>
              <a:t>Project manager</a:t>
            </a:r>
            <a:r>
              <a:rPr lang="en-US" baseline="0" dirty="0"/>
              <a:t> – write here the person who will coordinate the implementation of ISO 2</a:t>
            </a:r>
            <a:r>
              <a:rPr lang="hr-HR" baseline="0" dirty="0"/>
              <a:t>0</a:t>
            </a:r>
            <a:r>
              <a:rPr lang="en-US" baseline="0" dirty="0"/>
              <a:t>00</a:t>
            </a:r>
            <a:r>
              <a:rPr lang="hr-HR" baseline="0" dirty="0"/>
              <a:t>0</a:t>
            </a:r>
            <a:endParaRPr lang="en-US" dirty="0"/>
          </a:p>
          <a:p>
            <a:pPr marL="181240" indent="-181240">
              <a:buFont typeface="Arial" panose="020B0604020202020204" pitchFamily="34" charset="0"/>
              <a:buChar char="•"/>
            </a:pPr>
            <a:r>
              <a:rPr lang="en-US" dirty="0"/>
              <a:t>Project sponsor</a:t>
            </a:r>
            <a:r>
              <a:rPr lang="en-US" baseline="0" dirty="0"/>
              <a:t> – write here someone from the top management who will provide you with support for your project</a:t>
            </a:r>
            <a:endParaRPr lang="hr-HR" baseline="0" dirty="0"/>
          </a:p>
          <a:p>
            <a:pPr marL="181240" indent="-181240">
              <a:buFont typeface="Arial" panose="020B0604020202020204" pitchFamily="34" charset="0"/>
              <a:buChar char="•"/>
            </a:pPr>
            <a:r>
              <a:rPr lang="en-US" baseline="0" noProof="0" dirty="0"/>
              <a:t>Project duration – write here planned duration of the implementation project</a:t>
            </a:r>
            <a:endParaRPr lang="en-US" noProof="0"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11</a:t>
            </a:fld>
            <a:endParaRPr lang="hu-HU"/>
          </a:p>
        </p:txBody>
      </p:sp>
    </p:spTree>
    <p:extLst>
      <p:ext uri="{BB962C8B-B14F-4D97-AF65-F5344CB8AC3E}">
        <p14:creationId xmlns:p14="http://schemas.microsoft.com/office/powerpoint/2010/main" val="1360568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hr-HR" sz="1200" kern="1200" noProof="0" dirty="0">
                <a:solidFill>
                  <a:schemeClr val="tx1"/>
                </a:solidFill>
                <a:effectLst/>
                <a:latin typeface="Arial" charset="0"/>
                <a:ea typeface="+mn-ea"/>
                <a:cs typeface="+mn-cs"/>
              </a:rPr>
              <a:t>Use these explanations for each of the bullets:</a:t>
            </a:r>
          </a:p>
          <a:p>
            <a:pPr marL="171450" indent="-171450">
              <a:buFont typeface="Arial" panose="020B0604020202020204" pitchFamily="34" charset="0"/>
              <a:buChar char="•"/>
            </a:pPr>
            <a:endParaRPr lang="hr-HR" noProof="0" dirty="0"/>
          </a:p>
          <a:p>
            <a:pPr marL="171450" indent="-171450">
              <a:buFont typeface="Arial" panose="020B0604020202020204" pitchFamily="34" charset="0"/>
              <a:buChar char="•"/>
            </a:pPr>
            <a:r>
              <a:rPr lang="en-US" noProof="0" dirty="0"/>
              <a:t>Make the most benefit of process implementation – since you need to implement all process required by the standard -&gt; take the most of it. Look for practical usage and that will be appreciated by your management and your colleagues/employees/users will face</a:t>
            </a:r>
            <a:r>
              <a:rPr lang="en-US" baseline="0" noProof="0" dirty="0"/>
              <a:t> benefits in the</a:t>
            </a:r>
            <a:r>
              <a:rPr lang="hr-HR" baseline="0" noProof="0" dirty="0"/>
              <a:t>i</a:t>
            </a:r>
            <a:r>
              <a:rPr lang="en-US" baseline="0" noProof="0" dirty="0"/>
              <a:t>r daily activities.</a:t>
            </a:r>
          </a:p>
          <a:p>
            <a:pPr marL="171450" indent="-171450">
              <a:buFont typeface="Arial" panose="020B0604020202020204" pitchFamily="34" charset="0"/>
              <a:buChar char="•"/>
            </a:pPr>
            <a:r>
              <a:rPr lang="en-US" noProof="0" dirty="0"/>
              <a:t>Suggest changes in existing &amp; new policies and procedures – look for improvements that add</a:t>
            </a:r>
            <a:r>
              <a:rPr lang="en-US" baseline="0" noProof="0" dirty="0"/>
              <a:t> value</a:t>
            </a:r>
            <a:r>
              <a:rPr lang="hr-HR" baseline="0" noProof="0" dirty="0"/>
              <a:t>.</a:t>
            </a:r>
            <a:endParaRPr lang="en-US" baseline="0" noProof="0" dirty="0"/>
          </a:p>
          <a:p>
            <a:pPr marL="171450" indent="-171450">
              <a:buFont typeface="Arial" panose="020B0604020202020204" pitchFamily="34" charset="0"/>
              <a:buChar char="•"/>
            </a:pPr>
            <a:r>
              <a:rPr lang="en-US" baseline="0" noProof="0" dirty="0"/>
              <a:t>Read all the new documents and attend awareness &amp; training sessions- be the one „who knows”</a:t>
            </a:r>
            <a:r>
              <a:rPr lang="hr-HR" baseline="0" noProof="0" dirty="0"/>
              <a:t>.</a:t>
            </a:r>
            <a:endParaRPr lang="en-US" baseline="0" noProof="0" dirty="0"/>
          </a:p>
          <a:p>
            <a:pPr marL="171450" indent="-171450">
              <a:buFont typeface="Arial" panose="020B0604020202020204" pitchFamily="34" charset="0"/>
              <a:buChar char="•"/>
            </a:pPr>
            <a:r>
              <a:rPr lang="en-US" baseline="0" noProof="0" dirty="0"/>
              <a:t>Comply with policies and procedures once they are published – lead by example</a:t>
            </a:r>
            <a:r>
              <a:rPr lang="hr-HR" baseline="0" noProof="0" dirty="0"/>
              <a:t>.</a:t>
            </a:r>
            <a:endParaRPr lang="en-US" baseline="0" noProof="0" dirty="0"/>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12</a:t>
            </a:fld>
            <a:endParaRPr lang="hu-HU"/>
          </a:p>
        </p:txBody>
      </p:sp>
    </p:spTree>
    <p:extLst>
      <p:ext uri="{BB962C8B-B14F-4D97-AF65-F5344CB8AC3E}">
        <p14:creationId xmlns:p14="http://schemas.microsoft.com/office/powerpoint/2010/main" val="758570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So to conclude </a:t>
            </a:r>
            <a:r>
              <a:rPr lang="en-US" baseline="0" dirty="0"/>
              <a:t>– this standard </a:t>
            </a:r>
            <a:r>
              <a:rPr lang="hr-HR" baseline="0" dirty="0"/>
              <a:t>is </a:t>
            </a:r>
            <a:r>
              <a:rPr lang="en-US" baseline="0" noProof="0" dirty="0"/>
              <a:t>your tool to manage services </a:t>
            </a:r>
            <a:r>
              <a:rPr lang="hr-HR" baseline="0" dirty="0"/>
              <a:t>you provide as well as organization that supports it. Implemented processes go deep in daily activities but that should make your life easier.</a:t>
            </a:r>
          </a:p>
          <a:p>
            <a:endParaRPr lang="hr-HR" dirty="0"/>
          </a:p>
          <a:p>
            <a:r>
              <a:rPr lang="en-US" dirty="0"/>
              <a:t>To be effective, ISO </a:t>
            </a:r>
            <a:r>
              <a:rPr lang="hr-HR" dirty="0"/>
              <a:t>20</a:t>
            </a:r>
            <a:r>
              <a:rPr lang="en-US" dirty="0"/>
              <a:t>00</a:t>
            </a:r>
            <a:r>
              <a:rPr lang="hr-HR" dirty="0"/>
              <a:t>0</a:t>
            </a:r>
            <a:r>
              <a:rPr lang="en-US" dirty="0"/>
              <a:t> needs to be implemented for real, not just because of an auditor and not just by printing documents without applying them. To really obtain the benefits of the ISO </a:t>
            </a:r>
            <a:r>
              <a:rPr lang="hr-HR" dirty="0"/>
              <a:t>20000 </a:t>
            </a:r>
            <a:r>
              <a:rPr lang="en-US" dirty="0"/>
              <a:t>implementation, the commitment of all the employees within our company is required.</a:t>
            </a:r>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13</a:t>
            </a:fld>
            <a:endParaRPr lang="hu-HU"/>
          </a:p>
        </p:txBody>
      </p:sp>
    </p:spTree>
    <p:extLst>
      <p:ext uri="{BB962C8B-B14F-4D97-AF65-F5344CB8AC3E}">
        <p14:creationId xmlns:p14="http://schemas.microsoft.com/office/powerpoint/2010/main" val="2191771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14</a:t>
            </a:fld>
            <a:endParaRPr lang="hu-HU"/>
          </a:p>
        </p:txBody>
      </p:sp>
    </p:spTree>
    <p:extLst>
      <p:ext uri="{BB962C8B-B14F-4D97-AF65-F5344CB8AC3E}">
        <p14:creationId xmlns:p14="http://schemas.microsoft.com/office/powerpoint/2010/main" val="3225562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3</a:t>
            </a:fld>
            <a:endParaRPr lang="hu-HU"/>
          </a:p>
        </p:txBody>
      </p:sp>
    </p:spTree>
    <p:extLst>
      <p:ext uri="{BB962C8B-B14F-4D97-AF65-F5344CB8AC3E}">
        <p14:creationId xmlns:p14="http://schemas.microsoft.com/office/powerpoint/2010/main" val="2714757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s-ES" dirty="0">
                <a:latin typeface="+mn-lt"/>
              </a:rPr>
              <a:t>ISO = International Organization for Standardization </a:t>
            </a:r>
          </a:p>
          <a:p>
            <a:endParaRPr lang="en-US" altLang="es-ES" dirty="0">
              <a:latin typeface="+mn-lt"/>
            </a:endParaRPr>
          </a:p>
          <a:p>
            <a:r>
              <a:rPr lang="en-US" altLang="es-ES" dirty="0">
                <a:latin typeface="+mn-lt"/>
              </a:rPr>
              <a:t>The standard can be used and implemented by any organization regardless of its activity or sector</a:t>
            </a:r>
          </a:p>
          <a:p>
            <a:endParaRPr lang="en-US" altLang="es-ES" dirty="0">
              <a:latin typeface="+mn-lt"/>
            </a:endParaRPr>
          </a:p>
          <a:p>
            <a:r>
              <a:rPr lang="en-US" altLang="es-ES" dirty="0">
                <a:latin typeface="+mn-lt"/>
              </a:rPr>
              <a:t>To learn more about ISO 20000, see “What is ISO 20000?” https://advisera.com/20000academy/what-is-iso-20000/</a:t>
            </a:r>
          </a:p>
          <a:p>
            <a:endParaRPr lang="en-US" altLang="es-ES" dirty="0">
              <a:latin typeface="+mn-lt"/>
            </a:endParaRPr>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4</a:t>
            </a:fld>
            <a:endParaRPr lang="hu-HU"/>
          </a:p>
        </p:txBody>
      </p:sp>
    </p:spTree>
    <p:extLst>
      <p:ext uri="{BB962C8B-B14F-4D97-AF65-F5344CB8AC3E}">
        <p14:creationId xmlns:p14="http://schemas.microsoft.com/office/powerpoint/2010/main" val="2466236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noProof="0" dirty="0"/>
              <a:t>Read the article 4 Crucial Techniques for Convincing your top Management to Implement ISO 20000 https://advisera.com/20000academy/blog/2017/10/31/4-crucial-techniques-for-convincing-your-top-management-to-implement-iso-20000/ to learn how to approach your top management.</a:t>
            </a:r>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5</a:t>
            </a:fld>
            <a:endParaRPr lang="hu-HU"/>
          </a:p>
        </p:txBody>
      </p:sp>
    </p:spTree>
    <p:extLst>
      <p:ext uri="{BB962C8B-B14F-4D97-AF65-F5344CB8AC3E}">
        <p14:creationId xmlns:p14="http://schemas.microsoft.com/office/powerpoint/2010/main" val="2695856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s-ES" noProof="0" dirty="0">
                <a:latin typeface="+mn-lt"/>
              </a:rPr>
              <a:t>ISO 20000 is about services. The most important are – customer facing services, i.e. services that</a:t>
            </a:r>
            <a:r>
              <a:rPr lang="en-US" altLang="es-ES" baseline="0" noProof="0" dirty="0">
                <a:latin typeface="+mn-lt"/>
              </a:rPr>
              <a:t> customer(s) use. But, internal (or supporting) services should not be neglected. Namely, without them, customer facing services would not be faceable. Therefore, IT Service Management should take care about both of them</a:t>
            </a:r>
            <a:r>
              <a:rPr lang="hr-HR" altLang="es-ES" baseline="0" noProof="0" dirty="0">
                <a:latin typeface="+mn-lt"/>
              </a:rPr>
              <a:t>.</a:t>
            </a:r>
            <a:endParaRPr lang="en-US" altLang="es-ES" baseline="0" noProof="0" dirty="0">
              <a:latin typeface="+mn-lt"/>
            </a:endParaRPr>
          </a:p>
          <a:p>
            <a:endParaRPr lang="en-US" baseline="0" noProof="0" dirty="0">
              <a:latin typeface="+mn-lt"/>
            </a:endParaRPr>
          </a:p>
          <a:p>
            <a:r>
              <a:rPr lang="en-US" baseline="0" noProof="0" dirty="0">
                <a:latin typeface="+mn-lt"/>
              </a:rPr>
              <a:t>Service Catalogue is organization's „window to the world”. This means that if Service catalogue is readable, understandable and up-to-the-point -&gt; that’s the first step towards customer’s order. </a:t>
            </a:r>
          </a:p>
          <a:p>
            <a:endParaRPr lang="en-US" baseline="0" noProof="0" dirty="0">
              <a:latin typeface="+mn-lt"/>
            </a:endParaRPr>
          </a:p>
          <a:p>
            <a:r>
              <a:rPr lang="en-US" baseline="0" noProof="0" dirty="0">
                <a:latin typeface="+mn-lt"/>
              </a:rPr>
              <a:t>Someone has to manage all services an organization has. With all their attributes, like timing of delivery, resources needed/available, etc. Service portfolio is a „spine” of service management oriented organization.</a:t>
            </a:r>
          </a:p>
          <a:p>
            <a:endParaRPr lang="en-US" baseline="0" noProof="0" dirty="0">
              <a:latin typeface="+mn-lt"/>
            </a:endParaRPr>
          </a:p>
          <a:p>
            <a:r>
              <a:rPr lang="hr-HR" baseline="0" noProof="0" dirty="0">
                <a:latin typeface="+mn-lt"/>
              </a:rPr>
              <a:t>R</a:t>
            </a:r>
            <a:r>
              <a:rPr lang="en-US" baseline="0" noProof="0" dirty="0">
                <a:latin typeface="+mn-lt"/>
              </a:rPr>
              <a:t>ead the articles to learn more:</a:t>
            </a:r>
          </a:p>
          <a:p>
            <a:endParaRPr lang="en-US" baseline="0" noProof="0" dirty="0">
              <a:latin typeface="+mn-lt"/>
            </a:endParaRPr>
          </a:p>
          <a:p>
            <a:r>
              <a:rPr lang="en-US" baseline="0" noProof="0" dirty="0">
                <a:latin typeface="+mn-lt"/>
              </a:rPr>
              <a:t>ITIL Customer-facing vs. supporting services https://advisera.com/20000academy/blog/2014/05/27/itil-customer-facing-vs-supporting-services/</a:t>
            </a:r>
          </a:p>
          <a:p>
            <a:r>
              <a:rPr lang="en-US" baseline="0" noProof="0" dirty="0">
                <a:latin typeface="+mn-lt"/>
              </a:rPr>
              <a:t>Service Catalogue – a window to the world” https://advisera.com/20000academy/blog/2013/03/19/service-catalogue-window-world</a:t>
            </a:r>
          </a:p>
          <a:p>
            <a:r>
              <a:rPr lang="en-US" baseline="0" noProof="0" dirty="0">
                <a:latin typeface="+mn-lt"/>
              </a:rPr>
              <a:t>Service Catalogue – Defining the service https://advisera.com/20000academy/blog/2014/03/11/service-catalogue-defining-service</a:t>
            </a:r>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6</a:t>
            </a:fld>
            <a:endParaRPr lang="hu-HU"/>
          </a:p>
        </p:txBody>
      </p:sp>
    </p:spTree>
    <p:extLst>
      <p:ext uri="{BB962C8B-B14F-4D97-AF65-F5344CB8AC3E}">
        <p14:creationId xmlns:p14="http://schemas.microsoft.com/office/powerpoint/2010/main" val="2938896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a:t>To answer the question „Why, after all, we should</a:t>
            </a:r>
            <a:r>
              <a:rPr lang="en-US" baseline="0" noProof="0" dirty="0"/>
              <a:t> invest in IT Service management</a:t>
            </a:r>
            <a:r>
              <a:rPr lang="hr-HR" baseline="0" noProof="0" dirty="0"/>
              <a:t>?’’</a:t>
            </a:r>
            <a:r>
              <a:rPr lang="en-US" baseline="0" noProof="0" dirty="0"/>
              <a:t> – here are few tips to answer the question:</a:t>
            </a:r>
          </a:p>
          <a:p>
            <a:pPr marL="171450" indent="-171450">
              <a:buFont typeface="Arial" panose="020B0604020202020204" pitchFamily="34" charset="0"/>
              <a:buChar char="•"/>
            </a:pPr>
            <a:r>
              <a:rPr lang="en-US" noProof="0" dirty="0"/>
              <a:t>Productivity - well-defined and managed processes are a prerequisite for operational efficiency, and therefore cost savings (decreased costs actually increase the profit). Take, for example, a situation when the customer calls the Service Desk, a competent technician takes the call, he has an overview of the user’s assets (i.e., Configuration Items), and he either resolves that incident while the user is on the call or knows exactly to whom to forward that incident. In parallel, he opens the Problem record, because only a temporary fix can be implemented immediately and the root cause must be found. Once the root cause is found, a Request for Change is raised, and the change that eliminates the root cause of that incident (and all such future incidents) is implemented. And, all that happens within the agreed resolution time (agreed and documented in the Service Level Agreement). </a:t>
            </a:r>
          </a:p>
          <a:p>
            <a:pPr marL="171450" indent="-171450">
              <a:buFont typeface="Arial" panose="020B0604020202020204" pitchFamily="34" charset="0"/>
              <a:buChar char="•"/>
            </a:pPr>
            <a:r>
              <a:rPr lang="en-US" noProof="0" dirty="0"/>
              <a:t>Smiles and revenue - A smile, but on your customer’s face. A satisfied customer is your best marketing tool. Having satisfied customers means that your ITSM is fit to answer any and all challenges your customers send your way. Being fit for business challenges means that you don’t need a big investment in ITSM to satisfy new customers – you just need to apply what you already have. Besides additional revenue, new customers mean better utilization of your resources, meaning an increase of your ROI (Return on Investment) in ITSM (employees, tools, etc.).</a:t>
            </a:r>
          </a:p>
          <a:p>
            <a:endParaRPr lang="en-US" noProof="0" dirty="0"/>
          </a:p>
          <a:p>
            <a:r>
              <a:rPr lang="en-US" noProof="0" dirty="0"/>
              <a:t>These articles will provide you more details:</a:t>
            </a:r>
          </a:p>
          <a:p>
            <a:r>
              <a:rPr lang="en-US" noProof="0" dirty="0"/>
              <a:t> „How to make your investment in ISO 20000/ITIL profitable” https://advisera.com/20000academy/blog/2017/05/18/how-to-make-your-investment-in-iso-20000-itil-profitable/</a:t>
            </a:r>
          </a:p>
          <a:p>
            <a:r>
              <a:rPr lang="en-US" noProof="0" dirty="0"/>
              <a:t>„Why ITIL?” https://advisera.com/20000academy/knowledgebase/itil/</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7</a:t>
            </a:fld>
            <a:endParaRPr lang="hu-HU"/>
          </a:p>
        </p:txBody>
      </p:sp>
    </p:spTree>
    <p:extLst>
      <p:ext uri="{BB962C8B-B14F-4D97-AF65-F5344CB8AC3E}">
        <p14:creationId xmlns:p14="http://schemas.microsoft.com/office/powerpoint/2010/main" val="3757455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kern="1200" noProof="0" dirty="0">
                <a:solidFill>
                  <a:schemeClr val="tx1"/>
                </a:solidFill>
                <a:latin typeface="Arial" charset="0"/>
                <a:ea typeface="+mn-ea"/>
                <a:cs typeface="+mn-cs"/>
              </a:rPr>
              <a:t>For more information about the myths of ISO </a:t>
            </a:r>
            <a:r>
              <a:rPr lang="hr-HR" altLang="en-US" sz="1200" kern="1200" noProof="0" dirty="0">
                <a:solidFill>
                  <a:schemeClr val="tx1"/>
                </a:solidFill>
                <a:latin typeface="Arial" charset="0"/>
                <a:ea typeface="+mn-ea"/>
                <a:cs typeface="+mn-cs"/>
              </a:rPr>
              <a:t>20</a:t>
            </a:r>
            <a:r>
              <a:rPr lang="en-US" altLang="en-US" sz="1200" kern="1200" noProof="0" dirty="0">
                <a:solidFill>
                  <a:schemeClr val="tx1"/>
                </a:solidFill>
                <a:latin typeface="Arial" charset="0"/>
                <a:ea typeface="+mn-ea"/>
                <a:cs typeface="+mn-cs"/>
              </a:rPr>
              <a:t>00</a:t>
            </a:r>
            <a:r>
              <a:rPr lang="hr-HR" altLang="en-US" sz="1200" kern="1200" noProof="0" dirty="0">
                <a:solidFill>
                  <a:schemeClr val="tx1"/>
                </a:solidFill>
                <a:latin typeface="Arial" charset="0"/>
                <a:ea typeface="+mn-ea"/>
                <a:cs typeface="+mn-cs"/>
              </a:rPr>
              <a:t>0</a:t>
            </a:r>
            <a:r>
              <a:rPr lang="en-US" altLang="en-US" sz="1200" kern="1200" noProof="0" dirty="0">
                <a:solidFill>
                  <a:schemeClr val="tx1"/>
                </a:solidFill>
                <a:latin typeface="Arial" charset="0"/>
                <a:ea typeface="+mn-ea"/>
                <a:cs typeface="+mn-cs"/>
              </a:rPr>
              <a:t> you can read the following article What are the most common ISO 20000 implementation myths?: https://advisera.com/20000academy/blog/2016/02/23/what-are-the-most-common-iso-20000-implementation-myths/</a:t>
            </a:r>
            <a:endParaRPr lang="en-US" noProof="0"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8</a:t>
            </a:fld>
            <a:endParaRPr lang="hu-HU"/>
          </a:p>
        </p:txBody>
      </p:sp>
    </p:spTree>
    <p:extLst>
      <p:ext uri="{BB962C8B-B14F-4D97-AF65-F5344CB8AC3E}">
        <p14:creationId xmlns:p14="http://schemas.microsoft.com/office/powerpoint/2010/main" val="4291043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sz="1200" kern="1200" noProof="0" dirty="0">
                <a:solidFill>
                  <a:schemeClr val="tx1"/>
                </a:solidFill>
                <a:latin typeface="Arial" charset="0"/>
                <a:ea typeface="+mn-ea"/>
                <a:cs typeface="+mn-cs"/>
              </a:rPr>
              <a:t>For more information about key</a:t>
            </a:r>
            <a:r>
              <a:rPr lang="en-US" altLang="en-US" sz="1200" kern="1200" baseline="0" noProof="0" dirty="0">
                <a:solidFill>
                  <a:schemeClr val="tx1"/>
                </a:solidFill>
                <a:latin typeface="Arial" charset="0"/>
                <a:ea typeface="+mn-ea"/>
                <a:cs typeface="+mn-cs"/>
              </a:rPr>
              <a:t> benefits </a:t>
            </a:r>
            <a:r>
              <a:rPr lang="en-US" altLang="en-US" sz="1200" kern="1200" noProof="0" dirty="0">
                <a:solidFill>
                  <a:schemeClr val="tx1"/>
                </a:solidFill>
                <a:latin typeface="Arial" charset="0"/>
                <a:ea typeface="+mn-ea"/>
                <a:cs typeface="+mn-cs"/>
              </a:rPr>
              <a:t>of ISO 20000 implementation</a:t>
            </a:r>
            <a:r>
              <a:rPr lang="en-US" altLang="en-US" sz="1200" kern="1200" baseline="0" noProof="0" dirty="0">
                <a:solidFill>
                  <a:schemeClr val="tx1"/>
                </a:solidFill>
                <a:latin typeface="Arial" charset="0"/>
                <a:ea typeface="+mn-ea"/>
                <a:cs typeface="+mn-cs"/>
              </a:rPr>
              <a:t> </a:t>
            </a:r>
            <a:r>
              <a:rPr lang="en-US" altLang="en-US" sz="1200" kern="1200" noProof="0" dirty="0">
                <a:solidFill>
                  <a:schemeClr val="tx1"/>
                </a:solidFill>
                <a:latin typeface="Arial" charset="0"/>
                <a:ea typeface="+mn-ea"/>
                <a:cs typeface="+mn-cs"/>
              </a:rPr>
              <a:t>read the following article 5 key benefits of ISO 20000 implementation: https://advisera.com/20000academy/blog/2016/02/09/5-key-benefits-of-iso-20000-implementation/</a:t>
            </a:r>
            <a:endParaRPr lang="en-US" noProof="0" dirty="0"/>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9</a:t>
            </a:fld>
            <a:endParaRPr lang="hu-HU"/>
          </a:p>
        </p:txBody>
      </p:sp>
    </p:spTree>
    <p:extLst>
      <p:ext uri="{BB962C8B-B14F-4D97-AF65-F5344CB8AC3E}">
        <p14:creationId xmlns:p14="http://schemas.microsoft.com/office/powerpoint/2010/main" val="1520286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kern="1200" noProof="0" dirty="0">
                <a:solidFill>
                  <a:schemeClr val="tx1"/>
                </a:solidFill>
                <a:effectLst/>
                <a:latin typeface="Arial" charset="0"/>
                <a:ea typeface="+mn-ea"/>
                <a:cs typeface="+mn-cs"/>
              </a:rPr>
              <a:t>Use these explanations for each of the bullets:</a:t>
            </a:r>
          </a:p>
          <a:p>
            <a:endParaRPr lang="hr-HR" sz="1200" kern="1200" noProof="0" dirty="0">
              <a:solidFill>
                <a:schemeClr val="tx1"/>
              </a:solidFill>
              <a:effectLst/>
              <a:latin typeface="Arial" charset="0"/>
              <a:ea typeface="+mn-ea"/>
              <a:cs typeface="+mn-cs"/>
            </a:endParaRPr>
          </a:p>
          <a:p>
            <a:pPr marL="171450" indent="-171450">
              <a:buFont typeface="Arial" panose="020B0604020202020204" pitchFamily="34" charset="0"/>
              <a:buChar char="•"/>
            </a:pPr>
            <a:r>
              <a:rPr lang="en-US" sz="1200" kern="1200" noProof="0" dirty="0">
                <a:solidFill>
                  <a:schemeClr val="tx1"/>
                </a:solidFill>
                <a:effectLst/>
                <a:latin typeface="Arial" charset="0"/>
                <a:ea typeface="+mn-ea"/>
                <a:cs typeface="+mn-cs"/>
              </a:rPr>
              <a:t>Without management support, the implementation of the SMS is almost certain to fail. Management needs to be on board to make sure that adequate resources (i.e. money and human resources) are available and any roadblocks can be overcome.</a:t>
            </a:r>
          </a:p>
          <a:p>
            <a:pPr marL="171450" indent="-171450">
              <a:buFont typeface="Arial" panose="020B0604020202020204" pitchFamily="34" charset="0"/>
              <a:buChar char="•"/>
            </a:pPr>
            <a:r>
              <a:rPr lang="en-US" sz="1200" kern="1200" noProof="0" dirty="0">
                <a:solidFill>
                  <a:schemeClr val="tx1"/>
                </a:solidFill>
                <a:effectLst/>
                <a:latin typeface="Arial" charset="0"/>
                <a:ea typeface="+mn-ea"/>
                <a:cs typeface="+mn-cs"/>
              </a:rPr>
              <a:t>There are a number of key roles and responsibilities that need to be allocated and fulfilled successfully in both the setting up and the operation of the SMS. Top management must ensure that key responsibilities and authorities are clearly defined and that everybody involved understands their roles. </a:t>
            </a:r>
          </a:p>
          <a:p>
            <a:pPr marL="171450" indent="-171450">
              <a:buFont typeface="Arial" panose="020B0604020202020204" pitchFamily="34" charset="0"/>
              <a:buChar char="•"/>
            </a:pPr>
            <a:r>
              <a:rPr lang="en-US" sz="1200" kern="1200" noProof="0" dirty="0">
                <a:solidFill>
                  <a:schemeClr val="tx1"/>
                </a:solidFill>
                <a:effectLst/>
                <a:latin typeface="Arial" charset="0"/>
                <a:ea typeface="+mn-ea"/>
                <a:cs typeface="+mn-cs"/>
              </a:rPr>
              <a:t>The company shall provide the appropriate resources, especially human resources, to establish, implement, maintain and improve continually the SMS</a:t>
            </a:r>
            <a:r>
              <a:rPr lang="hr-HR" sz="1200" kern="1200" noProof="0" dirty="0">
                <a:solidFill>
                  <a:schemeClr val="tx1"/>
                </a:solidFill>
                <a:effectLst/>
                <a:latin typeface="Arial" charset="0"/>
                <a:ea typeface="+mn-ea"/>
                <a:cs typeface="+mn-cs"/>
              </a:rPr>
              <a:t> </a:t>
            </a:r>
            <a:r>
              <a:rPr lang="en-US" sz="1200" kern="1200" noProof="0" dirty="0">
                <a:solidFill>
                  <a:schemeClr val="tx1"/>
                </a:solidFill>
                <a:effectLst/>
                <a:latin typeface="Arial" charset="0"/>
                <a:ea typeface="+mn-ea"/>
                <a:cs typeface="+mn-cs"/>
              </a:rPr>
              <a:t>in an effective manner. </a:t>
            </a:r>
          </a:p>
          <a:p>
            <a:pPr marL="171450" indent="-171450">
              <a:buFont typeface="Arial" panose="020B0604020202020204" pitchFamily="34" charset="0"/>
              <a:buChar char="•"/>
            </a:pPr>
            <a:r>
              <a:rPr lang="en-US" sz="1200" kern="1200" noProof="0" dirty="0">
                <a:solidFill>
                  <a:schemeClr val="tx1"/>
                </a:solidFill>
                <a:effectLst/>
                <a:latin typeface="Arial" charset="0"/>
                <a:ea typeface="+mn-ea"/>
                <a:cs typeface="+mn-cs"/>
              </a:rPr>
              <a:t>The effectiveness of the SMS</a:t>
            </a:r>
            <a:r>
              <a:rPr lang="hr-HR" sz="1200" kern="1200" noProof="0" dirty="0">
                <a:solidFill>
                  <a:schemeClr val="tx1"/>
                </a:solidFill>
                <a:effectLst/>
                <a:latin typeface="Arial" charset="0"/>
                <a:ea typeface="+mn-ea"/>
                <a:cs typeface="+mn-cs"/>
              </a:rPr>
              <a:t> </a:t>
            </a:r>
            <a:r>
              <a:rPr lang="en-US" sz="1200" kern="1200" noProof="0" dirty="0">
                <a:solidFill>
                  <a:schemeClr val="tx1"/>
                </a:solidFill>
                <a:effectLst/>
                <a:latin typeface="Arial" charset="0"/>
                <a:ea typeface="+mn-ea"/>
                <a:cs typeface="+mn-cs"/>
              </a:rPr>
              <a:t>is dependent on active involvement from all employees. Communication and participation across all levels of the company, especially top management, is crucial in the implementation phase.</a:t>
            </a:r>
          </a:p>
          <a:p>
            <a:pPr marL="171450" indent="-171450">
              <a:buFont typeface="Arial" panose="020B0604020202020204" pitchFamily="34" charset="0"/>
              <a:buChar char="•"/>
            </a:pPr>
            <a:r>
              <a:rPr lang="en-US" sz="1200" kern="1200" noProof="0" dirty="0">
                <a:solidFill>
                  <a:schemeClr val="tx1"/>
                </a:solidFill>
                <a:effectLst/>
                <a:latin typeface="Arial" charset="0"/>
                <a:ea typeface="+mn-ea"/>
                <a:cs typeface="+mn-cs"/>
              </a:rPr>
              <a:t>The company must be able to assess, provide, and maintain the correct training and communication for the members of the team deemed critical to the performance and objectives of the SMS. It is clear that if the correct people are not trained, competent, and informed, then performance of the SMS</a:t>
            </a:r>
            <a:r>
              <a:rPr lang="en-US" sz="1200" kern="1200" baseline="0" noProof="0" dirty="0">
                <a:solidFill>
                  <a:schemeClr val="tx1"/>
                </a:solidFill>
                <a:effectLst/>
                <a:latin typeface="Arial" charset="0"/>
                <a:ea typeface="+mn-ea"/>
                <a:cs typeface="+mn-cs"/>
              </a:rPr>
              <a:t> </a:t>
            </a:r>
            <a:r>
              <a:rPr lang="en-US" sz="1200" kern="1200" noProof="0" dirty="0">
                <a:solidFill>
                  <a:schemeClr val="tx1"/>
                </a:solidFill>
                <a:effectLst/>
                <a:latin typeface="Arial" charset="0"/>
                <a:ea typeface="+mn-ea"/>
                <a:cs typeface="+mn-cs"/>
              </a:rPr>
              <a:t>will suffer.</a:t>
            </a:r>
          </a:p>
          <a:p>
            <a:pPr marL="171450" indent="-171450">
              <a:buFont typeface="Arial" panose="020B0604020202020204" pitchFamily="34" charset="0"/>
              <a:buChar char="•"/>
            </a:pPr>
            <a:r>
              <a:rPr lang="en-US" sz="1200" kern="1200" noProof="0" dirty="0">
                <a:solidFill>
                  <a:schemeClr val="tx1"/>
                </a:solidFill>
                <a:effectLst/>
                <a:latin typeface="Arial" charset="0"/>
                <a:ea typeface="+mn-ea"/>
                <a:cs typeface="+mn-cs"/>
              </a:rPr>
              <a:t>Adequate procedures and documentation in accordance to our implementation plan. </a:t>
            </a:r>
          </a:p>
          <a:p>
            <a:pPr marL="171450" indent="-171450">
              <a:buFont typeface="Arial" panose="020B0604020202020204" pitchFamily="34" charset="0"/>
              <a:buChar char="•"/>
            </a:pPr>
            <a:r>
              <a:rPr lang="en-US" sz="1200" kern="1200" noProof="0" dirty="0">
                <a:solidFill>
                  <a:schemeClr val="tx1"/>
                </a:solidFill>
                <a:effectLst/>
                <a:latin typeface="Arial" charset="0"/>
                <a:ea typeface="+mn-ea"/>
                <a:cs typeface="+mn-cs"/>
              </a:rPr>
              <a:t>Effective audit - ensures that processes are effective and being followed, and therefore delivers continual improvement. </a:t>
            </a:r>
            <a:endParaRPr lang="en-US" noProof="0" dirty="0"/>
          </a:p>
        </p:txBody>
      </p:sp>
      <p:sp>
        <p:nvSpPr>
          <p:cNvPr id="4" name="Slide Number Placeholder 3"/>
          <p:cNvSpPr>
            <a:spLocks noGrp="1"/>
          </p:cNvSpPr>
          <p:nvPr>
            <p:ph type="sldNum" sz="quarter" idx="10"/>
          </p:nvPr>
        </p:nvSpPr>
        <p:spPr/>
        <p:txBody>
          <a:bodyPr/>
          <a:lstStyle/>
          <a:p>
            <a:pPr>
              <a:defRPr/>
            </a:pPr>
            <a:fld id="{88C7F0F9-875A-40DD-B6E8-35E17CADC501}" type="slidenum">
              <a:rPr lang="hu-HU" smtClean="0"/>
              <a:pPr>
                <a:defRPr/>
              </a:pPr>
              <a:t>10</a:t>
            </a:fld>
            <a:endParaRPr lang="hu-HU"/>
          </a:p>
        </p:txBody>
      </p:sp>
    </p:spTree>
    <p:extLst>
      <p:ext uri="{BB962C8B-B14F-4D97-AF65-F5344CB8AC3E}">
        <p14:creationId xmlns:p14="http://schemas.microsoft.com/office/powerpoint/2010/main" val="38065056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pic>
        <p:nvPicPr>
          <p:cNvPr id="4" name="Kép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588"/>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ím 1"/>
          <p:cNvSpPr>
            <a:spLocks noGrp="1"/>
          </p:cNvSpPr>
          <p:nvPr>
            <p:ph type="ctrTitle"/>
          </p:nvPr>
        </p:nvSpPr>
        <p:spPr>
          <a:xfrm>
            <a:off x="685800" y="2678400"/>
            <a:ext cx="7772400" cy="1440000"/>
          </a:xfrm>
        </p:spPr>
        <p:txBody>
          <a:bodyPr/>
          <a:lstStyle>
            <a:lvl1pPr algn="r">
              <a:defRPr b="1">
                <a:solidFill>
                  <a:srgbClr val="23292C"/>
                </a:solidFill>
              </a:defRPr>
            </a:lvl1pPr>
          </a:lstStyle>
          <a:p>
            <a:r>
              <a:rPr lang="en-US"/>
              <a:t>Click to edit Master title style</a:t>
            </a:r>
            <a:endParaRPr lang="hu-HU" dirty="0"/>
          </a:p>
        </p:txBody>
      </p:sp>
      <p:sp>
        <p:nvSpPr>
          <p:cNvPr id="3" name="Alcím 2"/>
          <p:cNvSpPr>
            <a:spLocks noGrp="1"/>
          </p:cNvSpPr>
          <p:nvPr>
            <p:ph type="subTitle" idx="1"/>
          </p:nvPr>
        </p:nvSpPr>
        <p:spPr>
          <a:xfrm>
            <a:off x="5083200" y="4078800"/>
            <a:ext cx="3384000" cy="1152000"/>
          </a:xfrm>
        </p:spPr>
        <p:txBody>
          <a:bodyPr anchor="ctr">
            <a:normAutofit/>
          </a:bodyPr>
          <a:lstStyle>
            <a:lvl1pPr marL="0" indent="0" algn="r">
              <a:buNone/>
              <a:defRPr sz="2400">
                <a:solidFill>
                  <a:srgbClr val="23292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u-HU"/>
          </a:p>
        </p:txBody>
      </p:sp>
      <p:sp>
        <p:nvSpPr>
          <p:cNvPr id="5" name="Dátum helye 3"/>
          <p:cNvSpPr>
            <a:spLocks noGrp="1"/>
          </p:cNvSpPr>
          <p:nvPr>
            <p:ph type="dt" sz="half" idx="10"/>
          </p:nvPr>
        </p:nvSpPr>
        <p:spPr/>
        <p:txBody>
          <a:bodyPr/>
          <a:lstStyle>
            <a:lvl1pPr>
              <a:defRPr/>
            </a:lvl1pPr>
          </a:lstStyle>
          <a:p>
            <a:pPr>
              <a:defRPr/>
            </a:pPr>
            <a:fld id="{90914CAF-BB33-439E-8DB1-BE13A11E67C8}" type="datetime1">
              <a:rPr lang="hu-HU" smtClean="0"/>
              <a:t>2018. 11. 29.</a:t>
            </a:fld>
            <a:endParaRPr lang="hu-HU"/>
          </a:p>
        </p:txBody>
      </p:sp>
      <p:sp>
        <p:nvSpPr>
          <p:cNvPr id="6" name="Élőláb helye 4"/>
          <p:cNvSpPr>
            <a:spLocks noGrp="1"/>
          </p:cNvSpPr>
          <p:nvPr>
            <p:ph type="ftr" sz="quarter" idx="11"/>
          </p:nvPr>
        </p:nvSpPr>
        <p:spPr/>
        <p:txBody>
          <a:bodyPr/>
          <a:lstStyle>
            <a:lvl1pPr>
              <a:defRPr/>
            </a:lvl1pPr>
          </a:lstStyle>
          <a:p>
            <a:pPr>
              <a:defRPr/>
            </a:pPr>
            <a:r>
              <a:rPr lang="en-US" dirty="0"/>
              <a:t>Copyright ©2014 20000Academy, all rights reserved.</a:t>
            </a:r>
            <a:endParaRPr lang="hu-HU"/>
          </a:p>
        </p:txBody>
      </p:sp>
      <p:sp>
        <p:nvSpPr>
          <p:cNvPr id="7" name="Dia számának helye 5"/>
          <p:cNvSpPr>
            <a:spLocks noGrp="1"/>
          </p:cNvSpPr>
          <p:nvPr>
            <p:ph type="sldNum" sz="quarter" idx="12"/>
          </p:nvPr>
        </p:nvSpPr>
        <p:spPr/>
        <p:txBody>
          <a:bodyPr/>
          <a:lstStyle>
            <a:lvl1pPr>
              <a:defRPr/>
            </a:lvl1pPr>
          </a:lstStyle>
          <a:p>
            <a:pPr>
              <a:defRPr/>
            </a:pPr>
            <a:fld id="{B797AEFF-B125-419E-93F6-3BD8D08FAB8F}" type="slidenum">
              <a:rPr lang="hu-HU"/>
              <a:pPr>
                <a:defRPr/>
              </a:pPr>
              <a:t>‹#›</a:t>
            </a:fld>
            <a:endParaRPr lang="hu-HU"/>
          </a:p>
        </p:txBody>
      </p:sp>
    </p:spTree>
    <p:extLst>
      <p:ext uri="{BB962C8B-B14F-4D97-AF65-F5344CB8AC3E}">
        <p14:creationId xmlns:p14="http://schemas.microsoft.com/office/powerpoint/2010/main" val="74516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a:t>Click to edit Master title style</a:t>
            </a:r>
            <a:endParaRPr lang="hu-HU"/>
          </a:p>
        </p:txBody>
      </p:sp>
      <p:sp>
        <p:nvSpPr>
          <p:cNvPr id="3" name="Függőleges szöveg helye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Dátum helye 3"/>
          <p:cNvSpPr>
            <a:spLocks noGrp="1"/>
          </p:cNvSpPr>
          <p:nvPr>
            <p:ph type="dt" sz="half" idx="10"/>
          </p:nvPr>
        </p:nvSpPr>
        <p:spPr/>
        <p:txBody>
          <a:bodyPr/>
          <a:lstStyle>
            <a:lvl1pPr>
              <a:defRPr/>
            </a:lvl1pPr>
          </a:lstStyle>
          <a:p>
            <a:pPr>
              <a:defRPr/>
            </a:pPr>
            <a:fld id="{546C3010-CEB4-482C-BBCC-AEE1F7460B3B}" type="datetime1">
              <a:rPr lang="hu-HU" smtClean="0"/>
              <a:t>2018. 11. 29.</a:t>
            </a:fld>
            <a:endParaRPr lang="hu-HU"/>
          </a:p>
        </p:txBody>
      </p:sp>
      <p:sp>
        <p:nvSpPr>
          <p:cNvPr id="5" name="Élőláb helye 4"/>
          <p:cNvSpPr>
            <a:spLocks noGrp="1"/>
          </p:cNvSpPr>
          <p:nvPr>
            <p:ph type="ftr" sz="quarter" idx="11"/>
          </p:nvPr>
        </p:nvSpPr>
        <p:spPr/>
        <p:txBody>
          <a:bodyPr/>
          <a:lstStyle>
            <a:lvl1pPr>
              <a:defRPr/>
            </a:lvl1pPr>
          </a:lstStyle>
          <a:p>
            <a:pPr>
              <a:defRPr/>
            </a:pPr>
            <a:r>
              <a:rPr lang="en-US" dirty="0"/>
              <a:t>Copyright ©2014 20000Academy, all rights reserved.</a:t>
            </a:r>
            <a:endParaRPr lang="hu-HU" dirty="0"/>
          </a:p>
        </p:txBody>
      </p:sp>
      <p:sp>
        <p:nvSpPr>
          <p:cNvPr id="6" name="Dia számának helye 5"/>
          <p:cNvSpPr>
            <a:spLocks noGrp="1"/>
          </p:cNvSpPr>
          <p:nvPr>
            <p:ph type="sldNum" sz="quarter" idx="12"/>
          </p:nvPr>
        </p:nvSpPr>
        <p:spPr/>
        <p:txBody>
          <a:bodyPr/>
          <a:lstStyle>
            <a:lvl1pPr>
              <a:defRPr/>
            </a:lvl1pPr>
          </a:lstStyle>
          <a:p>
            <a:pPr>
              <a:defRPr/>
            </a:pPr>
            <a:fld id="{6DBDF126-E56A-4E94-BCCD-D620EF7B4C10}" type="slidenum">
              <a:rPr lang="hu-HU"/>
              <a:pPr>
                <a:defRPr/>
              </a:pPr>
              <a:t>‹#›</a:t>
            </a:fld>
            <a:endParaRPr lang="hu-HU"/>
          </a:p>
        </p:txBody>
      </p:sp>
    </p:spTree>
    <p:extLst>
      <p:ext uri="{BB962C8B-B14F-4D97-AF65-F5344CB8AC3E}">
        <p14:creationId xmlns:p14="http://schemas.microsoft.com/office/powerpoint/2010/main" val="3094365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en-US"/>
              <a:t>Click to edit Master title style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Dátum helye 3"/>
          <p:cNvSpPr>
            <a:spLocks noGrp="1"/>
          </p:cNvSpPr>
          <p:nvPr>
            <p:ph type="dt" sz="half" idx="10"/>
          </p:nvPr>
        </p:nvSpPr>
        <p:spPr/>
        <p:txBody>
          <a:bodyPr/>
          <a:lstStyle>
            <a:lvl1pPr>
              <a:defRPr/>
            </a:lvl1pPr>
          </a:lstStyle>
          <a:p>
            <a:pPr>
              <a:defRPr/>
            </a:pPr>
            <a:fld id="{81F3F733-E660-4279-853A-3EA581E5B6FB}" type="datetime1">
              <a:rPr lang="hu-HU" smtClean="0"/>
              <a:t>2018. 11. 29.</a:t>
            </a:fld>
            <a:endParaRPr lang="hu-HU"/>
          </a:p>
        </p:txBody>
      </p:sp>
      <p:sp>
        <p:nvSpPr>
          <p:cNvPr id="5" name="Élőláb helye 4"/>
          <p:cNvSpPr>
            <a:spLocks noGrp="1"/>
          </p:cNvSpPr>
          <p:nvPr>
            <p:ph type="ftr" sz="quarter" idx="11"/>
          </p:nvPr>
        </p:nvSpPr>
        <p:spPr/>
        <p:txBody>
          <a:bodyPr/>
          <a:lstStyle>
            <a:lvl1pPr>
              <a:defRPr/>
            </a:lvl1pPr>
          </a:lstStyle>
          <a:p>
            <a:pPr>
              <a:defRPr/>
            </a:pPr>
            <a:r>
              <a:rPr lang="en-US" dirty="0"/>
              <a:t>Copyright ©2014 20000Academy, all rights reserved.</a:t>
            </a:r>
            <a:endParaRPr lang="hu-HU" dirty="0"/>
          </a:p>
        </p:txBody>
      </p:sp>
      <p:sp>
        <p:nvSpPr>
          <p:cNvPr id="6" name="Dia számának helye 5"/>
          <p:cNvSpPr>
            <a:spLocks noGrp="1"/>
          </p:cNvSpPr>
          <p:nvPr>
            <p:ph type="sldNum" sz="quarter" idx="12"/>
          </p:nvPr>
        </p:nvSpPr>
        <p:spPr/>
        <p:txBody>
          <a:bodyPr/>
          <a:lstStyle>
            <a:lvl1pPr>
              <a:defRPr/>
            </a:lvl1pPr>
          </a:lstStyle>
          <a:p>
            <a:pPr>
              <a:defRPr/>
            </a:pPr>
            <a:fld id="{DA998230-681E-4956-BAA0-CB91C6AF4820}" type="slidenum">
              <a:rPr lang="hu-HU"/>
              <a:pPr>
                <a:defRPr/>
              </a:pPr>
              <a:t>‹#›</a:t>
            </a:fld>
            <a:endParaRPr lang="hu-HU"/>
          </a:p>
        </p:txBody>
      </p:sp>
    </p:spTree>
    <p:extLst>
      <p:ext uri="{BB962C8B-B14F-4D97-AF65-F5344CB8AC3E}">
        <p14:creationId xmlns:p14="http://schemas.microsoft.com/office/powerpoint/2010/main" val="838265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a:t>Click to edit Master title style</a:t>
            </a:r>
            <a:endParaRPr lang="hu-HU"/>
          </a:p>
        </p:txBody>
      </p:sp>
      <p:sp>
        <p:nvSpPr>
          <p:cNvPr id="3" name="Tartalom helye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Dátum helye 3"/>
          <p:cNvSpPr>
            <a:spLocks noGrp="1"/>
          </p:cNvSpPr>
          <p:nvPr>
            <p:ph type="dt" sz="half" idx="10"/>
          </p:nvPr>
        </p:nvSpPr>
        <p:spPr/>
        <p:txBody>
          <a:bodyPr/>
          <a:lstStyle>
            <a:lvl1pPr>
              <a:defRPr/>
            </a:lvl1pPr>
          </a:lstStyle>
          <a:p>
            <a:pPr>
              <a:defRPr/>
            </a:pPr>
            <a:fld id="{4AC16B01-F83F-4E28-99BA-2DAB1076064B}" type="datetime1">
              <a:rPr lang="hu-HU" smtClean="0"/>
              <a:t>2018. 11. 29.</a:t>
            </a:fld>
            <a:endParaRPr lang="hu-HU"/>
          </a:p>
        </p:txBody>
      </p:sp>
      <p:sp>
        <p:nvSpPr>
          <p:cNvPr id="5" name="Élőláb helye 4"/>
          <p:cNvSpPr>
            <a:spLocks noGrp="1"/>
          </p:cNvSpPr>
          <p:nvPr>
            <p:ph type="ftr" sz="quarter" idx="11"/>
          </p:nvPr>
        </p:nvSpPr>
        <p:spPr/>
        <p:txBody>
          <a:bodyPr/>
          <a:lstStyle>
            <a:lvl1pPr>
              <a:defRPr/>
            </a:lvl1pPr>
          </a:lstStyle>
          <a:p>
            <a:pPr>
              <a:defRPr/>
            </a:pPr>
            <a:r>
              <a:rPr lang="en-US" dirty="0"/>
              <a:t>Copyright ©2014 20000Academy, all rights reserved.</a:t>
            </a:r>
            <a:endParaRPr lang="hu-HU" dirty="0"/>
          </a:p>
        </p:txBody>
      </p:sp>
      <p:sp>
        <p:nvSpPr>
          <p:cNvPr id="6" name="Dia számának helye 5"/>
          <p:cNvSpPr>
            <a:spLocks noGrp="1"/>
          </p:cNvSpPr>
          <p:nvPr>
            <p:ph type="sldNum" sz="quarter" idx="12"/>
          </p:nvPr>
        </p:nvSpPr>
        <p:spPr/>
        <p:txBody>
          <a:bodyPr/>
          <a:lstStyle>
            <a:lvl1pPr>
              <a:defRPr/>
            </a:lvl1pPr>
          </a:lstStyle>
          <a:p>
            <a:pPr>
              <a:defRPr/>
            </a:pPr>
            <a:fld id="{83C2AA21-2B28-45E1-8984-5628A34D310D}" type="slidenum">
              <a:rPr lang="hu-HU"/>
              <a:pPr>
                <a:defRPr/>
              </a:pPr>
              <a:t>‹#›</a:t>
            </a:fld>
            <a:endParaRPr lang="hu-HU"/>
          </a:p>
        </p:txBody>
      </p:sp>
    </p:spTree>
    <p:extLst>
      <p:ext uri="{BB962C8B-B14F-4D97-AF65-F5344CB8AC3E}">
        <p14:creationId xmlns:p14="http://schemas.microsoft.com/office/powerpoint/2010/main" val="187082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átum helye 3"/>
          <p:cNvSpPr>
            <a:spLocks noGrp="1"/>
          </p:cNvSpPr>
          <p:nvPr>
            <p:ph type="dt" sz="half" idx="10"/>
          </p:nvPr>
        </p:nvSpPr>
        <p:spPr/>
        <p:txBody>
          <a:bodyPr/>
          <a:lstStyle>
            <a:lvl1pPr>
              <a:defRPr/>
            </a:lvl1pPr>
          </a:lstStyle>
          <a:p>
            <a:pPr>
              <a:defRPr/>
            </a:pPr>
            <a:fld id="{EF86FE1A-96B8-40DB-B5BF-ECC1C61B24E7}" type="datetime1">
              <a:rPr lang="hu-HU" smtClean="0"/>
              <a:t>2018. 11. 29.</a:t>
            </a:fld>
            <a:endParaRPr lang="hu-HU"/>
          </a:p>
        </p:txBody>
      </p:sp>
      <p:sp>
        <p:nvSpPr>
          <p:cNvPr id="5" name="Élőláb helye 4"/>
          <p:cNvSpPr>
            <a:spLocks noGrp="1"/>
          </p:cNvSpPr>
          <p:nvPr>
            <p:ph type="ftr" sz="quarter" idx="11"/>
          </p:nvPr>
        </p:nvSpPr>
        <p:spPr/>
        <p:txBody>
          <a:bodyPr/>
          <a:lstStyle>
            <a:lvl1pPr>
              <a:defRPr/>
            </a:lvl1pPr>
          </a:lstStyle>
          <a:p>
            <a:pPr>
              <a:defRPr/>
            </a:pPr>
            <a:r>
              <a:rPr lang="en-US" dirty="0"/>
              <a:t>Copyright ©2014 20000Academy, all rights reserved.</a:t>
            </a:r>
            <a:endParaRPr lang="hu-HU" dirty="0"/>
          </a:p>
        </p:txBody>
      </p:sp>
      <p:sp>
        <p:nvSpPr>
          <p:cNvPr id="6" name="Dia számának helye 5"/>
          <p:cNvSpPr>
            <a:spLocks noGrp="1"/>
          </p:cNvSpPr>
          <p:nvPr>
            <p:ph type="sldNum" sz="quarter" idx="12"/>
          </p:nvPr>
        </p:nvSpPr>
        <p:spPr/>
        <p:txBody>
          <a:bodyPr/>
          <a:lstStyle>
            <a:lvl1pPr>
              <a:defRPr/>
            </a:lvl1pPr>
          </a:lstStyle>
          <a:p>
            <a:pPr>
              <a:defRPr/>
            </a:pPr>
            <a:fld id="{3B587B58-53F8-41B8-B7C7-B3B38A079CB3}" type="slidenum">
              <a:rPr lang="hu-HU"/>
              <a:pPr>
                <a:defRPr/>
              </a:pPr>
              <a:t>‹#›</a:t>
            </a:fld>
            <a:endParaRPr lang="hu-HU"/>
          </a:p>
        </p:txBody>
      </p:sp>
    </p:spTree>
    <p:extLst>
      <p:ext uri="{BB962C8B-B14F-4D97-AF65-F5344CB8AC3E}">
        <p14:creationId xmlns:p14="http://schemas.microsoft.com/office/powerpoint/2010/main" val="423017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a:t>Click to edit Master title style</a:t>
            </a:r>
            <a:endParaRPr lang="hu-HU"/>
          </a:p>
        </p:txBody>
      </p:sp>
      <p:sp>
        <p:nvSpPr>
          <p:cNvPr id="3" name="Tartalom helye 2"/>
          <p:cNvSpPr>
            <a:spLocks noGrp="1"/>
          </p:cNvSpPr>
          <p:nvPr>
            <p:ph sz="half" idx="1"/>
          </p:nvPr>
        </p:nvSpPr>
        <p:spPr>
          <a:xfrm>
            <a:off x="457200" y="1484784"/>
            <a:ext cx="4038600" cy="4641379"/>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dirty="0"/>
          </a:p>
        </p:txBody>
      </p:sp>
      <p:sp>
        <p:nvSpPr>
          <p:cNvPr id="4" name="Tartalom helye 3"/>
          <p:cNvSpPr>
            <a:spLocks noGrp="1"/>
          </p:cNvSpPr>
          <p:nvPr>
            <p:ph sz="half" idx="2"/>
          </p:nvPr>
        </p:nvSpPr>
        <p:spPr>
          <a:xfrm>
            <a:off x="4648200" y="1484784"/>
            <a:ext cx="4038600" cy="4641379"/>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dirty="0"/>
          </a:p>
        </p:txBody>
      </p:sp>
      <p:sp>
        <p:nvSpPr>
          <p:cNvPr id="5" name="Dátum helye 3"/>
          <p:cNvSpPr>
            <a:spLocks noGrp="1"/>
          </p:cNvSpPr>
          <p:nvPr>
            <p:ph type="dt" sz="half" idx="10"/>
          </p:nvPr>
        </p:nvSpPr>
        <p:spPr/>
        <p:txBody>
          <a:bodyPr/>
          <a:lstStyle>
            <a:lvl1pPr>
              <a:defRPr/>
            </a:lvl1pPr>
          </a:lstStyle>
          <a:p>
            <a:pPr>
              <a:defRPr/>
            </a:pPr>
            <a:fld id="{4CED0B23-34B3-4930-8451-1ED37E5ADFA9}" type="datetime1">
              <a:rPr lang="hu-HU" smtClean="0"/>
              <a:t>2018. 11. 29.</a:t>
            </a:fld>
            <a:endParaRPr lang="hu-HU"/>
          </a:p>
        </p:txBody>
      </p:sp>
      <p:sp>
        <p:nvSpPr>
          <p:cNvPr id="6" name="Élőláb helye 4"/>
          <p:cNvSpPr>
            <a:spLocks noGrp="1"/>
          </p:cNvSpPr>
          <p:nvPr>
            <p:ph type="ftr" sz="quarter" idx="11"/>
          </p:nvPr>
        </p:nvSpPr>
        <p:spPr/>
        <p:txBody>
          <a:bodyPr/>
          <a:lstStyle>
            <a:lvl1pPr>
              <a:defRPr/>
            </a:lvl1pPr>
          </a:lstStyle>
          <a:p>
            <a:pPr>
              <a:defRPr/>
            </a:pPr>
            <a:r>
              <a:rPr lang="en-US" dirty="0"/>
              <a:t>Copyright ©2014 20000Academy, all rights reserved.</a:t>
            </a:r>
            <a:endParaRPr lang="hu-HU" dirty="0"/>
          </a:p>
        </p:txBody>
      </p:sp>
      <p:sp>
        <p:nvSpPr>
          <p:cNvPr id="7" name="Dia számának helye 5"/>
          <p:cNvSpPr>
            <a:spLocks noGrp="1"/>
          </p:cNvSpPr>
          <p:nvPr>
            <p:ph type="sldNum" sz="quarter" idx="12"/>
          </p:nvPr>
        </p:nvSpPr>
        <p:spPr/>
        <p:txBody>
          <a:bodyPr/>
          <a:lstStyle>
            <a:lvl1pPr>
              <a:defRPr/>
            </a:lvl1pPr>
          </a:lstStyle>
          <a:p>
            <a:pPr>
              <a:defRPr/>
            </a:pPr>
            <a:fld id="{B3ABC9C2-73C1-4977-B834-C9D0B1236097}" type="slidenum">
              <a:rPr lang="hu-HU"/>
              <a:pPr>
                <a:defRPr/>
              </a:pPr>
              <a:t>‹#›</a:t>
            </a:fld>
            <a:endParaRPr lang="hu-HU"/>
          </a:p>
        </p:txBody>
      </p:sp>
    </p:spTree>
    <p:extLst>
      <p:ext uri="{BB962C8B-B14F-4D97-AF65-F5344CB8AC3E}">
        <p14:creationId xmlns:p14="http://schemas.microsoft.com/office/powerpoint/2010/main" val="1415568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en-US"/>
              <a:t>Click to edit Master title style</a:t>
            </a:r>
            <a:endParaRPr lang="hu-HU"/>
          </a:p>
        </p:txBody>
      </p:sp>
      <p:sp>
        <p:nvSpPr>
          <p:cNvPr id="3" name="Szöveg helye 2"/>
          <p:cNvSpPr>
            <a:spLocks noGrp="1"/>
          </p:cNvSpPr>
          <p:nvPr>
            <p:ph type="body" idx="1"/>
          </p:nvPr>
        </p:nvSpPr>
        <p:spPr>
          <a:xfrm>
            <a:off x="457200" y="1349078"/>
            <a:ext cx="4040188" cy="639762"/>
          </a:xfrm>
        </p:spPr>
        <p:txBody>
          <a:bodyPr anchor="ctr"/>
          <a:lstStyle>
            <a:lvl1pPr marL="0" indent="0">
              <a:buNone/>
              <a:defRPr sz="2400" b="1">
                <a:solidFill>
                  <a:srgbClr val="23292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Tartalom helye 3"/>
          <p:cNvSpPr>
            <a:spLocks noGrp="1"/>
          </p:cNvSpPr>
          <p:nvPr>
            <p:ph sz="half" idx="2"/>
          </p:nvPr>
        </p:nvSpPr>
        <p:spPr>
          <a:xfrm>
            <a:off x="457200" y="2132856"/>
            <a:ext cx="4040188" cy="39933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dirty="0"/>
          </a:p>
        </p:txBody>
      </p:sp>
      <p:sp>
        <p:nvSpPr>
          <p:cNvPr id="5" name="Szöveg helye 4"/>
          <p:cNvSpPr>
            <a:spLocks noGrp="1"/>
          </p:cNvSpPr>
          <p:nvPr>
            <p:ph type="body" sz="quarter" idx="3"/>
          </p:nvPr>
        </p:nvSpPr>
        <p:spPr>
          <a:xfrm>
            <a:off x="4645025" y="1349078"/>
            <a:ext cx="4041775" cy="639762"/>
          </a:xfrm>
        </p:spPr>
        <p:txBody>
          <a:bodyPr anchor="ctr"/>
          <a:lstStyle>
            <a:lvl1pPr marL="0" indent="0">
              <a:buNone/>
              <a:defRPr sz="2400" b="1">
                <a:solidFill>
                  <a:srgbClr val="23292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Tartalom helye 5"/>
          <p:cNvSpPr>
            <a:spLocks noGrp="1"/>
          </p:cNvSpPr>
          <p:nvPr>
            <p:ph sz="quarter" idx="4"/>
          </p:nvPr>
        </p:nvSpPr>
        <p:spPr>
          <a:xfrm>
            <a:off x="4645025" y="2132856"/>
            <a:ext cx="4041775" cy="39933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7" name="Dátum helye 3"/>
          <p:cNvSpPr>
            <a:spLocks noGrp="1"/>
          </p:cNvSpPr>
          <p:nvPr>
            <p:ph type="dt" sz="half" idx="10"/>
          </p:nvPr>
        </p:nvSpPr>
        <p:spPr/>
        <p:txBody>
          <a:bodyPr/>
          <a:lstStyle>
            <a:lvl1pPr>
              <a:defRPr/>
            </a:lvl1pPr>
          </a:lstStyle>
          <a:p>
            <a:pPr>
              <a:defRPr/>
            </a:pPr>
            <a:fld id="{3A9721C0-C5E0-412A-9C29-3E5EBCCDCC80}" type="datetime1">
              <a:rPr lang="hu-HU" smtClean="0"/>
              <a:t>2018. 11. 29.</a:t>
            </a:fld>
            <a:endParaRPr lang="hu-HU"/>
          </a:p>
        </p:txBody>
      </p:sp>
      <p:sp>
        <p:nvSpPr>
          <p:cNvPr id="8" name="Élőláb helye 4"/>
          <p:cNvSpPr>
            <a:spLocks noGrp="1"/>
          </p:cNvSpPr>
          <p:nvPr>
            <p:ph type="ftr" sz="quarter" idx="11"/>
          </p:nvPr>
        </p:nvSpPr>
        <p:spPr/>
        <p:txBody>
          <a:bodyPr/>
          <a:lstStyle>
            <a:lvl1pPr>
              <a:defRPr/>
            </a:lvl1pPr>
          </a:lstStyle>
          <a:p>
            <a:pPr>
              <a:defRPr/>
            </a:pPr>
            <a:r>
              <a:rPr lang="en-US" dirty="0"/>
              <a:t>Copyright ©2014 20000Academy, all rights reserved.</a:t>
            </a:r>
            <a:endParaRPr lang="hu-HU" dirty="0"/>
          </a:p>
        </p:txBody>
      </p:sp>
      <p:sp>
        <p:nvSpPr>
          <p:cNvPr id="9" name="Dia számának helye 5"/>
          <p:cNvSpPr>
            <a:spLocks noGrp="1"/>
          </p:cNvSpPr>
          <p:nvPr>
            <p:ph type="sldNum" sz="quarter" idx="12"/>
          </p:nvPr>
        </p:nvSpPr>
        <p:spPr/>
        <p:txBody>
          <a:bodyPr/>
          <a:lstStyle>
            <a:lvl1pPr>
              <a:defRPr/>
            </a:lvl1pPr>
          </a:lstStyle>
          <a:p>
            <a:pPr>
              <a:defRPr/>
            </a:pPr>
            <a:fld id="{F3898451-4B7C-47A8-9BAE-7ED9F1B51CA1}" type="slidenum">
              <a:rPr lang="hu-HU"/>
              <a:pPr>
                <a:defRPr/>
              </a:pPr>
              <a:t>‹#›</a:t>
            </a:fld>
            <a:endParaRPr lang="hu-HU"/>
          </a:p>
        </p:txBody>
      </p:sp>
    </p:spTree>
    <p:extLst>
      <p:ext uri="{BB962C8B-B14F-4D97-AF65-F5344CB8AC3E}">
        <p14:creationId xmlns:p14="http://schemas.microsoft.com/office/powerpoint/2010/main" val="390329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a:t>Click to edit Master title style</a:t>
            </a:r>
            <a:endParaRPr lang="hu-HU"/>
          </a:p>
        </p:txBody>
      </p:sp>
      <p:sp>
        <p:nvSpPr>
          <p:cNvPr id="3" name="Dátum helye 3"/>
          <p:cNvSpPr>
            <a:spLocks noGrp="1"/>
          </p:cNvSpPr>
          <p:nvPr>
            <p:ph type="dt" sz="half" idx="10"/>
          </p:nvPr>
        </p:nvSpPr>
        <p:spPr/>
        <p:txBody>
          <a:bodyPr/>
          <a:lstStyle>
            <a:lvl1pPr>
              <a:defRPr/>
            </a:lvl1pPr>
          </a:lstStyle>
          <a:p>
            <a:pPr>
              <a:defRPr/>
            </a:pPr>
            <a:fld id="{161D13BD-DA61-4742-80B2-B82F102B4712}" type="datetime1">
              <a:rPr lang="hu-HU" smtClean="0"/>
              <a:t>2018. 11. 29.</a:t>
            </a:fld>
            <a:endParaRPr lang="hu-HU"/>
          </a:p>
        </p:txBody>
      </p:sp>
      <p:sp>
        <p:nvSpPr>
          <p:cNvPr id="4" name="Élőláb helye 4"/>
          <p:cNvSpPr>
            <a:spLocks noGrp="1"/>
          </p:cNvSpPr>
          <p:nvPr>
            <p:ph type="ftr" sz="quarter" idx="11"/>
          </p:nvPr>
        </p:nvSpPr>
        <p:spPr/>
        <p:txBody>
          <a:bodyPr/>
          <a:lstStyle>
            <a:lvl1pPr>
              <a:defRPr/>
            </a:lvl1pPr>
          </a:lstStyle>
          <a:p>
            <a:pPr>
              <a:defRPr/>
            </a:pPr>
            <a:r>
              <a:rPr lang="en-US" dirty="0"/>
              <a:t>Copyright ©2014 20000Academy, all rights reserved.</a:t>
            </a:r>
            <a:endParaRPr lang="hu-HU" dirty="0"/>
          </a:p>
        </p:txBody>
      </p:sp>
      <p:sp>
        <p:nvSpPr>
          <p:cNvPr id="5" name="Dia számának helye 5"/>
          <p:cNvSpPr>
            <a:spLocks noGrp="1"/>
          </p:cNvSpPr>
          <p:nvPr>
            <p:ph type="sldNum" sz="quarter" idx="12"/>
          </p:nvPr>
        </p:nvSpPr>
        <p:spPr/>
        <p:txBody>
          <a:bodyPr/>
          <a:lstStyle>
            <a:lvl1pPr>
              <a:defRPr/>
            </a:lvl1pPr>
          </a:lstStyle>
          <a:p>
            <a:pPr>
              <a:defRPr/>
            </a:pPr>
            <a:fld id="{050B3511-9972-42CC-B726-360FE0770559}" type="slidenum">
              <a:rPr lang="hu-HU"/>
              <a:pPr>
                <a:defRPr/>
              </a:pPr>
              <a:t>‹#›</a:t>
            </a:fld>
            <a:endParaRPr lang="hu-HU"/>
          </a:p>
        </p:txBody>
      </p:sp>
    </p:spTree>
    <p:extLst>
      <p:ext uri="{BB962C8B-B14F-4D97-AF65-F5344CB8AC3E}">
        <p14:creationId xmlns:p14="http://schemas.microsoft.com/office/powerpoint/2010/main" val="116392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2CC8DE73-9DC3-4E00-8AD9-B4141A4974A1}" type="datetime1">
              <a:rPr lang="hu-HU" smtClean="0"/>
              <a:t>2018. 11. 29.</a:t>
            </a:fld>
            <a:endParaRPr lang="hu-HU"/>
          </a:p>
        </p:txBody>
      </p:sp>
      <p:sp>
        <p:nvSpPr>
          <p:cNvPr id="3" name="Élőláb helye 4"/>
          <p:cNvSpPr>
            <a:spLocks noGrp="1"/>
          </p:cNvSpPr>
          <p:nvPr>
            <p:ph type="ftr" sz="quarter" idx="11"/>
          </p:nvPr>
        </p:nvSpPr>
        <p:spPr/>
        <p:txBody>
          <a:bodyPr/>
          <a:lstStyle>
            <a:lvl1pPr>
              <a:defRPr/>
            </a:lvl1pPr>
          </a:lstStyle>
          <a:p>
            <a:pPr>
              <a:defRPr/>
            </a:pPr>
            <a:r>
              <a:rPr lang="en-US" dirty="0"/>
              <a:t>Copyright ©2014 20000Academy, all rights reserved.</a:t>
            </a:r>
            <a:endParaRPr lang="hu-HU" dirty="0"/>
          </a:p>
        </p:txBody>
      </p:sp>
      <p:sp>
        <p:nvSpPr>
          <p:cNvPr id="4" name="Dia számának helye 5"/>
          <p:cNvSpPr>
            <a:spLocks noGrp="1"/>
          </p:cNvSpPr>
          <p:nvPr>
            <p:ph type="sldNum" sz="quarter" idx="12"/>
          </p:nvPr>
        </p:nvSpPr>
        <p:spPr/>
        <p:txBody>
          <a:bodyPr/>
          <a:lstStyle>
            <a:lvl1pPr>
              <a:defRPr/>
            </a:lvl1pPr>
          </a:lstStyle>
          <a:p>
            <a:pPr>
              <a:defRPr/>
            </a:pPr>
            <a:fld id="{93949C6E-1F95-46D9-B6D9-245EFCE9CA83}" type="slidenum">
              <a:rPr lang="hu-HU"/>
              <a:pPr>
                <a:defRPr/>
              </a:pPr>
              <a:t>‹#›</a:t>
            </a:fld>
            <a:endParaRPr lang="hu-HU"/>
          </a:p>
        </p:txBody>
      </p:sp>
    </p:spTree>
    <p:extLst>
      <p:ext uri="{BB962C8B-B14F-4D97-AF65-F5344CB8AC3E}">
        <p14:creationId xmlns:p14="http://schemas.microsoft.com/office/powerpoint/2010/main" val="3364905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ormAutofit/>
          </a:bodyPr>
          <a:lstStyle>
            <a:lvl1pPr algn="l">
              <a:defRPr sz="3200" b="1"/>
            </a:lvl1pPr>
          </a:lstStyle>
          <a:p>
            <a:r>
              <a:rPr lang="en-US"/>
              <a:t>Click to edit Master title style</a:t>
            </a:r>
            <a:endParaRPr lang="hu-HU" dirty="0"/>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átum helye 3"/>
          <p:cNvSpPr>
            <a:spLocks noGrp="1"/>
          </p:cNvSpPr>
          <p:nvPr>
            <p:ph type="dt" sz="half" idx="10"/>
          </p:nvPr>
        </p:nvSpPr>
        <p:spPr/>
        <p:txBody>
          <a:bodyPr/>
          <a:lstStyle>
            <a:lvl1pPr>
              <a:defRPr/>
            </a:lvl1pPr>
          </a:lstStyle>
          <a:p>
            <a:pPr>
              <a:defRPr/>
            </a:pPr>
            <a:fld id="{09BA0E3B-BE02-4601-B7A2-A6938974FDD8}" type="datetime1">
              <a:rPr lang="hu-HU" smtClean="0"/>
              <a:t>2018. 11. 29.</a:t>
            </a:fld>
            <a:endParaRPr lang="hu-HU"/>
          </a:p>
        </p:txBody>
      </p:sp>
      <p:sp>
        <p:nvSpPr>
          <p:cNvPr id="6" name="Élőláb helye 4"/>
          <p:cNvSpPr>
            <a:spLocks noGrp="1"/>
          </p:cNvSpPr>
          <p:nvPr>
            <p:ph type="ftr" sz="quarter" idx="11"/>
          </p:nvPr>
        </p:nvSpPr>
        <p:spPr/>
        <p:txBody>
          <a:bodyPr/>
          <a:lstStyle>
            <a:lvl1pPr>
              <a:defRPr/>
            </a:lvl1pPr>
          </a:lstStyle>
          <a:p>
            <a:pPr>
              <a:defRPr/>
            </a:pPr>
            <a:r>
              <a:rPr lang="en-US" dirty="0"/>
              <a:t>Copyright ©2014 20000Academy, all rights reserved.</a:t>
            </a:r>
            <a:endParaRPr lang="hu-HU" dirty="0"/>
          </a:p>
        </p:txBody>
      </p:sp>
      <p:sp>
        <p:nvSpPr>
          <p:cNvPr id="7" name="Dia számának helye 5"/>
          <p:cNvSpPr>
            <a:spLocks noGrp="1"/>
          </p:cNvSpPr>
          <p:nvPr>
            <p:ph type="sldNum" sz="quarter" idx="12"/>
          </p:nvPr>
        </p:nvSpPr>
        <p:spPr/>
        <p:txBody>
          <a:bodyPr/>
          <a:lstStyle>
            <a:lvl1pPr>
              <a:defRPr/>
            </a:lvl1pPr>
          </a:lstStyle>
          <a:p>
            <a:pPr>
              <a:defRPr/>
            </a:pPr>
            <a:fld id="{A8FF0135-006D-4D05-B9E3-8C5A22ECF24B}" type="slidenum">
              <a:rPr lang="hu-HU"/>
              <a:pPr>
                <a:defRPr/>
              </a:pPr>
              <a:t>‹#›</a:t>
            </a:fld>
            <a:endParaRPr lang="hu-HU"/>
          </a:p>
        </p:txBody>
      </p:sp>
    </p:spTree>
    <p:extLst>
      <p:ext uri="{BB962C8B-B14F-4D97-AF65-F5344CB8AC3E}">
        <p14:creationId xmlns:p14="http://schemas.microsoft.com/office/powerpoint/2010/main" val="3791349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noAutofit/>
          </a:bodyPr>
          <a:lstStyle>
            <a:lvl1pPr algn="ctr">
              <a:defRPr sz="3200" b="1"/>
            </a:lvl1pPr>
          </a:lstStyle>
          <a:p>
            <a:r>
              <a:rPr lang="en-US"/>
              <a:t>Click to edit Master title style</a:t>
            </a:r>
            <a:endParaRPr lang="hu-HU"/>
          </a:p>
        </p:txBody>
      </p:sp>
      <p:sp>
        <p:nvSpPr>
          <p:cNvPr id="4" name="Szöveg helye 3"/>
          <p:cNvSpPr>
            <a:spLocks noGrp="1"/>
          </p:cNvSpPr>
          <p:nvPr>
            <p:ph type="body" sz="half" idx="2"/>
          </p:nvPr>
        </p:nvSpPr>
        <p:spPr>
          <a:xfrm>
            <a:off x="1792288" y="5367338"/>
            <a:ext cx="5486400" cy="804862"/>
          </a:xfrm>
        </p:spPr>
        <p:txBody>
          <a:bodyPr>
            <a:normAutofit/>
          </a:bodyPr>
          <a:lstStyle>
            <a:lvl1pPr marL="0" indent="0" algn="ctr">
              <a:buNone/>
              <a:defRPr sz="1800">
                <a:solidFill>
                  <a:srgbClr val="23292C"/>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Kép helye 8"/>
          <p:cNvSpPr>
            <a:spLocks noGrp="1"/>
          </p:cNvSpPr>
          <p:nvPr>
            <p:ph type="pic" sz="quarter" idx="13"/>
          </p:nvPr>
        </p:nvSpPr>
        <p:spPr>
          <a:xfrm>
            <a:off x="1835696" y="908720"/>
            <a:ext cx="5473154" cy="3672805"/>
          </a:xfrm>
        </p:spPr>
        <p:txBody>
          <a:bodyPr rtlCol="0">
            <a:normAutofit/>
          </a:bodyPr>
          <a:lstStyle>
            <a:lvl1pPr marL="0" indent="0">
              <a:buNone/>
              <a:defRPr/>
            </a:lvl1pPr>
          </a:lstStyle>
          <a:p>
            <a:pPr lvl="0"/>
            <a:r>
              <a:rPr lang="en-US" noProof="0" dirty="0"/>
              <a:t>Click icon to add picture</a:t>
            </a:r>
            <a:endParaRPr lang="hu-HU" noProof="0" dirty="0"/>
          </a:p>
        </p:txBody>
      </p:sp>
      <p:sp>
        <p:nvSpPr>
          <p:cNvPr id="5" name="Dátum helye 3"/>
          <p:cNvSpPr>
            <a:spLocks noGrp="1"/>
          </p:cNvSpPr>
          <p:nvPr>
            <p:ph type="dt" sz="half" idx="14"/>
          </p:nvPr>
        </p:nvSpPr>
        <p:spPr/>
        <p:txBody>
          <a:bodyPr/>
          <a:lstStyle>
            <a:lvl1pPr>
              <a:defRPr/>
            </a:lvl1pPr>
          </a:lstStyle>
          <a:p>
            <a:pPr>
              <a:defRPr/>
            </a:pPr>
            <a:fld id="{870691EB-1D08-474C-9114-1CE47C655219}" type="datetime1">
              <a:rPr lang="hu-HU" smtClean="0"/>
              <a:t>2018. 11. 29.</a:t>
            </a:fld>
            <a:endParaRPr lang="hu-HU"/>
          </a:p>
        </p:txBody>
      </p:sp>
      <p:sp>
        <p:nvSpPr>
          <p:cNvPr id="6" name="Élőláb helye 4"/>
          <p:cNvSpPr>
            <a:spLocks noGrp="1"/>
          </p:cNvSpPr>
          <p:nvPr>
            <p:ph type="ftr" sz="quarter" idx="15"/>
          </p:nvPr>
        </p:nvSpPr>
        <p:spPr/>
        <p:txBody>
          <a:bodyPr/>
          <a:lstStyle>
            <a:lvl1pPr>
              <a:defRPr/>
            </a:lvl1pPr>
          </a:lstStyle>
          <a:p>
            <a:pPr>
              <a:defRPr/>
            </a:pPr>
            <a:r>
              <a:rPr lang="en-US" dirty="0"/>
              <a:t>Copyright ©2014 20000Academy, all rights reserved.</a:t>
            </a:r>
            <a:endParaRPr lang="hu-HU" dirty="0"/>
          </a:p>
        </p:txBody>
      </p:sp>
      <p:sp>
        <p:nvSpPr>
          <p:cNvPr id="7" name="Dia számának helye 5"/>
          <p:cNvSpPr>
            <a:spLocks noGrp="1"/>
          </p:cNvSpPr>
          <p:nvPr>
            <p:ph type="sldNum" sz="quarter" idx="16"/>
          </p:nvPr>
        </p:nvSpPr>
        <p:spPr/>
        <p:txBody>
          <a:bodyPr/>
          <a:lstStyle>
            <a:lvl1pPr>
              <a:defRPr/>
            </a:lvl1pPr>
          </a:lstStyle>
          <a:p>
            <a:pPr>
              <a:defRPr/>
            </a:pPr>
            <a:fld id="{70F31B5A-A87B-432D-81A9-4B786909799E}" type="slidenum">
              <a:rPr lang="hu-HU"/>
              <a:pPr>
                <a:defRPr/>
              </a:pPr>
              <a:t>‹#›</a:t>
            </a:fld>
            <a:endParaRPr lang="hu-HU"/>
          </a:p>
        </p:txBody>
      </p:sp>
    </p:spTree>
    <p:extLst>
      <p:ext uri="{BB962C8B-B14F-4D97-AF65-F5344CB8AC3E}">
        <p14:creationId xmlns:p14="http://schemas.microsoft.com/office/powerpoint/2010/main" val="867967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Kép 6"/>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Cím helye 1"/>
          <p:cNvSpPr>
            <a:spLocks noGrp="1"/>
          </p:cNvSpPr>
          <p:nvPr>
            <p:ph type="title"/>
          </p:nvPr>
        </p:nvSpPr>
        <p:spPr bwMode="auto">
          <a:xfrm>
            <a:off x="457200" y="444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t>Mintacím szerkesztése</a:t>
            </a:r>
          </a:p>
        </p:txBody>
      </p:sp>
      <p:sp>
        <p:nvSpPr>
          <p:cNvPr id="1028" name="Szöveg helye 2"/>
          <p:cNvSpPr>
            <a:spLocks noGrp="1"/>
          </p:cNvSpPr>
          <p:nvPr>
            <p:ph type="body" idx="1"/>
          </p:nvPr>
        </p:nvSpPr>
        <p:spPr bwMode="auto">
          <a:xfrm>
            <a:off x="457200" y="1484313"/>
            <a:ext cx="8229600"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6837CFF-CF04-43F9-BEC7-FAF1AE27331B}" type="datetime1">
              <a:rPr lang="hu-HU" smtClean="0"/>
              <a:t>2018. 11. 29.</a:t>
            </a:fld>
            <a:endParaRPr lang="hu-HU"/>
          </a:p>
        </p:txBody>
      </p:sp>
      <p:sp>
        <p:nvSpPr>
          <p:cNvPr id="5" name="Élőláb helye 4"/>
          <p:cNvSpPr>
            <a:spLocks noGrp="1"/>
          </p:cNvSpPr>
          <p:nvPr>
            <p:ph type="ftr" sz="quarter" idx="3"/>
          </p:nvPr>
        </p:nvSpPr>
        <p:spPr>
          <a:xfrm>
            <a:off x="2771775" y="6356350"/>
            <a:ext cx="3600450" cy="365125"/>
          </a:xfrm>
          <a:prstGeom prst="rect">
            <a:avLst/>
          </a:prstGeom>
        </p:spPr>
        <p:txBody>
          <a:bodyPr vert="horz" lIns="91440" tIns="45720" rIns="91440" bIns="45720" rtlCol="0" anchor="ctr"/>
          <a:lstStyle>
            <a:lvl1pPr algn="ctr" fontAlgn="auto">
              <a:spcBef>
                <a:spcPts val="0"/>
              </a:spcBef>
              <a:spcAft>
                <a:spcPts val="0"/>
              </a:spcAft>
              <a:defRPr sz="1000" smtClean="0">
                <a:solidFill>
                  <a:srgbClr val="23292C"/>
                </a:solidFill>
                <a:latin typeface="+mn-lt"/>
              </a:defRPr>
            </a:lvl1pPr>
          </a:lstStyle>
          <a:p>
            <a:pPr>
              <a:defRPr/>
            </a:pPr>
            <a:r>
              <a:rPr lang="en-US" dirty="0"/>
              <a:t>Copyright ©2014 20000Academy, all rights reserved.</a:t>
            </a:r>
            <a:endParaRPr lang="hu-HU" dirty="0"/>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smtClean="0">
                <a:solidFill>
                  <a:srgbClr val="23292C"/>
                </a:solidFill>
                <a:latin typeface="+mn-lt"/>
              </a:defRPr>
            </a:lvl1pPr>
          </a:lstStyle>
          <a:p>
            <a:pPr>
              <a:defRPr/>
            </a:pPr>
            <a:fld id="{ABA413C0-AA95-4290-87F1-91B4ADC92177}"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4400" b="1" kern="1200">
          <a:solidFill>
            <a:srgbClr val="0E76BC"/>
          </a:solidFill>
          <a:latin typeface="+mj-lt"/>
          <a:ea typeface="+mj-ea"/>
          <a:cs typeface="+mj-cs"/>
        </a:defRPr>
      </a:lvl1pPr>
      <a:lvl2pPr algn="l" rtl="0" eaLnBrk="1" fontAlgn="base" hangingPunct="1">
        <a:spcBef>
          <a:spcPct val="0"/>
        </a:spcBef>
        <a:spcAft>
          <a:spcPct val="0"/>
        </a:spcAft>
        <a:defRPr sz="4400" b="1">
          <a:solidFill>
            <a:srgbClr val="0E76BC"/>
          </a:solidFill>
          <a:latin typeface="Calibri" pitchFamily="34" charset="0"/>
        </a:defRPr>
      </a:lvl2pPr>
      <a:lvl3pPr algn="l" rtl="0" eaLnBrk="1" fontAlgn="base" hangingPunct="1">
        <a:spcBef>
          <a:spcPct val="0"/>
        </a:spcBef>
        <a:spcAft>
          <a:spcPct val="0"/>
        </a:spcAft>
        <a:defRPr sz="4400" b="1">
          <a:solidFill>
            <a:srgbClr val="0E76BC"/>
          </a:solidFill>
          <a:latin typeface="Calibri" pitchFamily="34" charset="0"/>
        </a:defRPr>
      </a:lvl3pPr>
      <a:lvl4pPr algn="l" rtl="0" eaLnBrk="1" fontAlgn="base" hangingPunct="1">
        <a:spcBef>
          <a:spcPct val="0"/>
        </a:spcBef>
        <a:spcAft>
          <a:spcPct val="0"/>
        </a:spcAft>
        <a:defRPr sz="4400" b="1">
          <a:solidFill>
            <a:srgbClr val="0E76BC"/>
          </a:solidFill>
          <a:latin typeface="Calibri" pitchFamily="34" charset="0"/>
        </a:defRPr>
      </a:lvl4pPr>
      <a:lvl5pPr algn="l" rtl="0" eaLnBrk="1" fontAlgn="base" hangingPunct="1">
        <a:spcBef>
          <a:spcPct val="0"/>
        </a:spcBef>
        <a:spcAft>
          <a:spcPct val="0"/>
        </a:spcAft>
        <a:defRPr sz="4400" b="1">
          <a:solidFill>
            <a:srgbClr val="0E76BC"/>
          </a:solidFill>
          <a:latin typeface="Calibri" pitchFamily="34" charset="0"/>
        </a:defRPr>
      </a:lvl5pPr>
      <a:lvl6pPr marL="457200" algn="l" rtl="0" eaLnBrk="1" fontAlgn="base" hangingPunct="1">
        <a:spcBef>
          <a:spcPct val="0"/>
        </a:spcBef>
        <a:spcAft>
          <a:spcPct val="0"/>
        </a:spcAft>
        <a:defRPr sz="4400" b="1">
          <a:solidFill>
            <a:srgbClr val="0E76BC"/>
          </a:solidFill>
          <a:latin typeface="Calibri" pitchFamily="34" charset="0"/>
        </a:defRPr>
      </a:lvl6pPr>
      <a:lvl7pPr marL="914400" algn="l" rtl="0" eaLnBrk="1" fontAlgn="base" hangingPunct="1">
        <a:spcBef>
          <a:spcPct val="0"/>
        </a:spcBef>
        <a:spcAft>
          <a:spcPct val="0"/>
        </a:spcAft>
        <a:defRPr sz="4400" b="1">
          <a:solidFill>
            <a:srgbClr val="0E76BC"/>
          </a:solidFill>
          <a:latin typeface="Calibri" pitchFamily="34" charset="0"/>
        </a:defRPr>
      </a:lvl7pPr>
      <a:lvl8pPr marL="1371600" algn="l" rtl="0" eaLnBrk="1" fontAlgn="base" hangingPunct="1">
        <a:spcBef>
          <a:spcPct val="0"/>
        </a:spcBef>
        <a:spcAft>
          <a:spcPct val="0"/>
        </a:spcAft>
        <a:defRPr sz="4400" b="1">
          <a:solidFill>
            <a:srgbClr val="0E76BC"/>
          </a:solidFill>
          <a:latin typeface="Calibri" pitchFamily="34" charset="0"/>
        </a:defRPr>
      </a:lvl8pPr>
      <a:lvl9pPr marL="1828800" algn="l" rtl="0" eaLnBrk="1" fontAlgn="base" hangingPunct="1">
        <a:spcBef>
          <a:spcPct val="0"/>
        </a:spcBef>
        <a:spcAft>
          <a:spcPct val="0"/>
        </a:spcAft>
        <a:defRPr sz="4400" b="1">
          <a:solidFill>
            <a:srgbClr val="0E76BC"/>
          </a:solidFill>
          <a:latin typeface="Calibri" pitchFamily="34" charset="0"/>
        </a:defRPr>
      </a:lvl9pPr>
    </p:titleStyle>
    <p:bodyStyle>
      <a:lvl1pPr marL="342900" indent="-342900" algn="l" rtl="0" eaLnBrk="1" fontAlgn="base" hangingPunct="1">
        <a:spcBef>
          <a:spcPct val="20000"/>
        </a:spcBef>
        <a:spcAft>
          <a:spcPct val="0"/>
        </a:spcAft>
        <a:buClr>
          <a:srgbClr val="0E76BC"/>
        </a:buClr>
        <a:buFont typeface="Arial" charset="0"/>
        <a:buChar char="•"/>
        <a:defRPr sz="3200" kern="1200">
          <a:solidFill>
            <a:srgbClr val="23292C"/>
          </a:solidFill>
          <a:latin typeface="+mn-lt"/>
          <a:ea typeface="+mn-ea"/>
          <a:cs typeface="+mn-cs"/>
        </a:defRPr>
      </a:lvl1pPr>
      <a:lvl2pPr marL="742950" indent="-285750" algn="l" rtl="0" eaLnBrk="1" fontAlgn="base" hangingPunct="1">
        <a:spcBef>
          <a:spcPct val="20000"/>
        </a:spcBef>
        <a:spcAft>
          <a:spcPct val="0"/>
        </a:spcAft>
        <a:buClr>
          <a:srgbClr val="0E76BC"/>
        </a:buClr>
        <a:buFont typeface="Arial" charset="0"/>
        <a:buChar char="–"/>
        <a:defRPr sz="2800" kern="1200">
          <a:solidFill>
            <a:srgbClr val="23292C"/>
          </a:solidFill>
          <a:latin typeface="+mn-lt"/>
          <a:ea typeface="+mn-ea"/>
          <a:cs typeface="+mn-cs"/>
        </a:defRPr>
      </a:lvl2pPr>
      <a:lvl3pPr marL="1143000" indent="-228600" algn="l" rtl="0" eaLnBrk="1" fontAlgn="base" hangingPunct="1">
        <a:spcBef>
          <a:spcPct val="20000"/>
        </a:spcBef>
        <a:spcAft>
          <a:spcPct val="0"/>
        </a:spcAft>
        <a:buClr>
          <a:srgbClr val="0E76BC"/>
        </a:buClr>
        <a:buFont typeface="Arial" charset="0"/>
        <a:buChar char="•"/>
        <a:defRPr sz="2400" kern="1200">
          <a:solidFill>
            <a:srgbClr val="23292C"/>
          </a:solidFill>
          <a:latin typeface="+mn-lt"/>
          <a:ea typeface="+mn-ea"/>
          <a:cs typeface="+mn-cs"/>
        </a:defRPr>
      </a:lvl3pPr>
      <a:lvl4pPr marL="1600200" indent="-228600" algn="l" rtl="0" eaLnBrk="1" fontAlgn="base" hangingPunct="1">
        <a:spcBef>
          <a:spcPct val="20000"/>
        </a:spcBef>
        <a:spcAft>
          <a:spcPct val="0"/>
        </a:spcAft>
        <a:buClr>
          <a:srgbClr val="0E76BC"/>
        </a:buClr>
        <a:buFont typeface="Arial" charset="0"/>
        <a:buChar char="–"/>
        <a:defRPr sz="2000" kern="1200">
          <a:solidFill>
            <a:srgbClr val="23292C"/>
          </a:solidFill>
          <a:latin typeface="+mn-lt"/>
          <a:ea typeface="+mn-ea"/>
          <a:cs typeface="+mn-cs"/>
        </a:defRPr>
      </a:lvl4pPr>
      <a:lvl5pPr marL="2057400" indent="-228600" algn="l" rtl="0" eaLnBrk="1" fontAlgn="base" hangingPunct="1">
        <a:spcBef>
          <a:spcPct val="20000"/>
        </a:spcBef>
        <a:spcAft>
          <a:spcPct val="0"/>
        </a:spcAft>
        <a:buClr>
          <a:srgbClr val="0E76BC"/>
        </a:buClr>
        <a:buFont typeface="Arial" charset="0"/>
        <a:buChar char="»"/>
        <a:defRPr sz="2000" kern="1200">
          <a:solidFill>
            <a:srgbClr val="23292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ím 1"/>
          <p:cNvSpPr>
            <a:spLocks noGrp="1"/>
          </p:cNvSpPr>
          <p:nvPr>
            <p:ph type="ctrTitle"/>
          </p:nvPr>
        </p:nvSpPr>
        <p:spPr>
          <a:xfrm>
            <a:off x="395536" y="2678113"/>
            <a:ext cx="8568952" cy="1439862"/>
          </a:xfrm>
        </p:spPr>
        <p:txBody>
          <a:bodyPr/>
          <a:lstStyle/>
          <a:p>
            <a:r>
              <a:rPr lang="en-US" dirty="0"/>
              <a:t>Why </a:t>
            </a:r>
            <a:r>
              <a:rPr lang="hr-HR" dirty="0"/>
              <a:t>ISO 20000</a:t>
            </a:r>
            <a:r>
              <a:rPr lang="en-US" dirty="0"/>
              <a:t>?</a:t>
            </a:r>
            <a:br>
              <a:rPr lang="en-US" dirty="0"/>
            </a:br>
            <a:r>
              <a:rPr lang="en-US" dirty="0"/>
              <a:t>Awareness presentation</a:t>
            </a:r>
          </a:p>
        </p:txBody>
      </p:sp>
      <p:sp>
        <p:nvSpPr>
          <p:cNvPr id="3075" name="Alcím 2"/>
          <p:cNvSpPr>
            <a:spLocks noGrp="1"/>
          </p:cNvSpPr>
          <p:nvPr>
            <p:ph type="subTitle" idx="1"/>
          </p:nvPr>
        </p:nvSpPr>
        <p:spPr>
          <a:xfrm>
            <a:off x="5083175" y="4078288"/>
            <a:ext cx="3384550" cy="1152525"/>
          </a:xfrm>
        </p:spPr>
        <p:txBody>
          <a:bodyPr/>
          <a:lstStyle/>
          <a:p>
            <a:r>
              <a:rPr lang="en-US" dirty="0"/>
              <a:t>Subtitle or presenter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success</a:t>
            </a:r>
          </a:p>
        </p:txBody>
      </p:sp>
      <p:sp>
        <p:nvSpPr>
          <p:cNvPr id="4" name="Footer Placeholder 3"/>
          <p:cNvSpPr>
            <a:spLocks noGrp="1"/>
          </p:cNvSpPr>
          <p:nvPr>
            <p:ph type="ftr" sz="quarter" idx="11"/>
          </p:nvPr>
        </p:nvSpPr>
        <p:spPr/>
        <p:txBody>
          <a:bodyPr/>
          <a:lstStyle/>
          <a:p>
            <a:r>
              <a:rPr lang="en-US" dirty="0"/>
              <a:t>Copyright ©2018 20000Academy, all rights reserved.</a:t>
            </a:r>
            <a:endParaRPr lang="hu-HU" dirty="0"/>
          </a:p>
        </p:txBody>
      </p:sp>
      <p:sp>
        <p:nvSpPr>
          <p:cNvPr id="5" name="Slide Number Placeholder 4"/>
          <p:cNvSpPr>
            <a:spLocks noGrp="1"/>
          </p:cNvSpPr>
          <p:nvPr>
            <p:ph type="sldNum" sz="quarter" idx="12"/>
          </p:nvPr>
        </p:nvSpPr>
        <p:spPr/>
        <p:txBody>
          <a:bodyPr/>
          <a:lstStyle/>
          <a:p>
            <a:fld id="{83C2AA21-2B28-45E1-8984-5628A34D310D}" type="slidenum">
              <a:rPr lang="hu-HU" smtClean="0"/>
              <a:pPr/>
              <a:t>10</a:t>
            </a:fld>
            <a:endParaRPr lang="hu-HU"/>
          </a:p>
        </p:txBody>
      </p:sp>
      <p:sp>
        <p:nvSpPr>
          <p:cNvPr id="13" name="Content Placeholder 12"/>
          <p:cNvSpPr>
            <a:spLocks noGrp="1"/>
          </p:cNvSpPr>
          <p:nvPr>
            <p:ph idx="1"/>
          </p:nvPr>
        </p:nvSpPr>
        <p:spPr/>
        <p:txBody>
          <a:bodyPr/>
          <a:lstStyle/>
          <a:p>
            <a:r>
              <a:rPr lang="en-US" sz="2800" dirty="0"/>
              <a:t>Top management commitment</a:t>
            </a:r>
          </a:p>
          <a:p>
            <a:r>
              <a:rPr lang="en-US" sz="2800" dirty="0"/>
              <a:t>Assigned roles, responsibilities, and authorities</a:t>
            </a:r>
          </a:p>
          <a:p>
            <a:r>
              <a:rPr lang="en-US" sz="2800" dirty="0"/>
              <a:t>Appropriate resources</a:t>
            </a:r>
          </a:p>
          <a:p>
            <a:r>
              <a:rPr lang="en-US" sz="2800" dirty="0"/>
              <a:t>Participation at all levels</a:t>
            </a:r>
          </a:p>
          <a:p>
            <a:r>
              <a:rPr lang="en-US" sz="2800" dirty="0"/>
              <a:t>A structured and documented implementation plan</a:t>
            </a:r>
          </a:p>
          <a:p>
            <a:r>
              <a:rPr lang="en-US" sz="2800" dirty="0"/>
              <a:t>Correct training, education, and awareness</a:t>
            </a:r>
          </a:p>
          <a:p>
            <a:r>
              <a:rPr lang="en-US" sz="2800" dirty="0"/>
              <a:t>Adequate procedures and documentation</a:t>
            </a:r>
          </a:p>
          <a:p>
            <a:r>
              <a:rPr lang="en-US" sz="2800" dirty="0"/>
              <a:t>Effective audit</a:t>
            </a:r>
          </a:p>
        </p:txBody>
      </p:sp>
    </p:spTree>
    <p:extLst>
      <p:ext uri="{BB962C8B-B14F-4D97-AF65-F5344CB8AC3E}">
        <p14:creationId xmlns:p14="http://schemas.microsoft.com/office/powerpoint/2010/main" val="839202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details</a:t>
            </a:r>
          </a:p>
        </p:txBody>
      </p:sp>
      <p:sp>
        <p:nvSpPr>
          <p:cNvPr id="4" name="Footer Placeholder 3"/>
          <p:cNvSpPr>
            <a:spLocks noGrp="1"/>
          </p:cNvSpPr>
          <p:nvPr>
            <p:ph type="ftr" sz="quarter" idx="11"/>
          </p:nvPr>
        </p:nvSpPr>
        <p:spPr/>
        <p:txBody>
          <a:bodyPr/>
          <a:lstStyle/>
          <a:p>
            <a:r>
              <a:rPr lang="en-US" dirty="0"/>
              <a:t>Copyright ©2018 20000Academy, all rights reserved.</a:t>
            </a:r>
            <a:endParaRPr lang="hu-HU" dirty="0"/>
          </a:p>
        </p:txBody>
      </p:sp>
      <p:sp>
        <p:nvSpPr>
          <p:cNvPr id="5" name="Slide Number Placeholder 4"/>
          <p:cNvSpPr>
            <a:spLocks noGrp="1"/>
          </p:cNvSpPr>
          <p:nvPr>
            <p:ph type="sldNum" sz="quarter" idx="12"/>
          </p:nvPr>
        </p:nvSpPr>
        <p:spPr/>
        <p:txBody>
          <a:bodyPr/>
          <a:lstStyle/>
          <a:p>
            <a:fld id="{83C2AA21-2B28-45E1-8984-5628A34D310D}" type="slidenum">
              <a:rPr lang="hu-HU" smtClean="0"/>
              <a:pPr/>
              <a:t>11</a:t>
            </a:fld>
            <a:endParaRPr lang="hu-HU"/>
          </a:p>
        </p:txBody>
      </p:sp>
      <p:sp>
        <p:nvSpPr>
          <p:cNvPr id="13" name="Content Placeholder 12"/>
          <p:cNvSpPr>
            <a:spLocks noGrp="1"/>
          </p:cNvSpPr>
          <p:nvPr>
            <p:ph idx="1"/>
          </p:nvPr>
        </p:nvSpPr>
        <p:spPr/>
        <p:txBody>
          <a:bodyPr/>
          <a:lstStyle/>
          <a:p>
            <a:r>
              <a:rPr lang="en-US" sz="2800" dirty="0"/>
              <a:t>Project manager: [insert name]</a:t>
            </a:r>
          </a:p>
          <a:p>
            <a:r>
              <a:rPr lang="en-US" sz="2800" dirty="0"/>
              <a:t>Project sponsor: [insert name]</a:t>
            </a:r>
          </a:p>
          <a:p>
            <a:r>
              <a:rPr lang="en-US" sz="2800" dirty="0"/>
              <a:t>Project duration: [insert number of months]</a:t>
            </a:r>
          </a:p>
        </p:txBody>
      </p:sp>
    </p:spTree>
    <p:extLst>
      <p:ext uri="{BB962C8B-B14F-4D97-AF65-F5344CB8AC3E}">
        <p14:creationId xmlns:p14="http://schemas.microsoft.com/office/powerpoint/2010/main" val="3227024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role in the implementation</a:t>
            </a:r>
          </a:p>
        </p:txBody>
      </p:sp>
      <p:sp>
        <p:nvSpPr>
          <p:cNvPr id="4" name="Footer Placeholder 3"/>
          <p:cNvSpPr>
            <a:spLocks noGrp="1"/>
          </p:cNvSpPr>
          <p:nvPr>
            <p:ph type="ftr" sz="quarter" idx="11"/>
          </p:nvPr>
        </p:nvSpPr>
        <p:spPr/>
        <p:txBody>
          <a:bodyPr/>
          <a:lstStyle/>
          <a:p>
            <a:r>
              <a:rPr lang="en-US" dirty="0"/>
              <a:t>Copyright ©2018 20000Academy, all rights reserved.</a:t>
            </a:r>
            <a:endParaRPr lang="hu-HU" dirty="0"/>
          </a:p>
        </p:txBody>
      </p:sp>
      <p:sp>
        <p:nvSpPr>
          <p:cNvPr id="5" name="Slide Number Placeholder 4"/>
          <p:cNvSpPr>
            <a:spLocks noGrp="1"/>
          </p:cNvSpPr>
          <p:nvPr>
            <p:ph type="sldNum" sz="quarter" idx="12"/>
          </p:nvPr>
        </p:nvSpPr>
        <p:spPr/>
        <p:txBody>
          <a:bodyPr/>
          <a:lstStyle/>
          <a:p>
            <a:fld id="{83C2AA21-2B28-45E1-8984-5628A34D310D}" type="slidenum">
              <a:rPr lang="hu-HU" smtClean="0"/>
              <a:pPr/>
              <a:t>12</a:t>
            </a:fld>
            <a:endParaRPr lang="hu-HU"/>
          </a:p>
        </p:txBody>
      </p:sp>
      <p:sp>
        <p:nvSpPr>
          <p:cNvPr id="13" name="Content Placeholder 12"/>
          <p:cNvSpPr>
            <a:spLocks noGrp="1"/>
          </p:cNvSpPr>
          <p:nvPr>
            <p:ph idx="1"/>
          </p:nvPr>
        </p:nvSpPr>
        <p:spPr/>
        <p:txBody>
          <a:bodyPr/>
          <a:lstStyle/>
          <a:p>
            <a:r>
              <a:rPr lang="en-US" sz="2800" dirty="0"/>
              <a:t>Get the most benefit from process implementation</a:t>
            </a:r>
          </a:p>
          <a:p>
            <a:r>
              <a:rPr lang="en-US" sz="2800" dirty="0"/>
              <a:t>Suggest changes in new &amp; existing policies and procedures</a:t>
            </a:r>
          </a:p>
          <a:p>
            <a:r>
              <a:rPr lang="en-US" sz="2800" dirty="0"/>
              <a:t>Read all the new documents and attend awareness &amp; training sessions</a:t>
            </a:r>
          </a:p>
          <a:p>
            <a:r>
              <a:rPr lang="en-US" sz="2800" dirty="0"/>
              <a:t>Comply with policies and procedures once they are published</a:t>
            </a:r>
          </a:p>
        </p:txBody>
      </p:sp>
    </p:spTree>
    <p:extLst>
      <p:ext uri="{BB962C8B-B14F-4D97-AF65-F5344CB8AC3E}">
        <p14:creationId xmlns:p14="http://schemas.microsoft.com/office/powerpoint/2010/main" val="4098679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t>
            </a:r>
            <a:r>
              <a:rPr lang="hr-HR" dirty="0"/>
              <a:t>ISO 20000</a:t>
            </a:r>
            <a:r>
              <a:rPr lang="en-US" dirty="0"/>
              <a:t>?</a:t>
            </a:r>
          </a:p>
        </p:txBody>
      </p:sp>
      <p:sp>
        <p:nvSpPr>
          <p:cNvPr id="4" name="Footer Placeholder 3"/>
          <p:cNvSpPr>
            <a:spLocks noGrp="1"/>
          </p:cNvSpPr>
          <p:nvPr>
            <p:ph type="ftr" sz="quarter" idx="11"/>
          </p:nvPr>
        </p:nvSpPr>
        <p:spPr/>
        <p:txBody>
          <a:bodyPr/>
          <a:lstStyle/>
          <a:p>
            <a:r>
              <a:rPr lang="en-US" dirty="0"/>
              <a:t>Copyright ©2018 20000Academy, all rights reserved.</a:t>
            </a:r>
            <a:endParaRPr lang="hu-HU" dirty="0"/>
          </a:p>
        </p:txBody>
      </p:sp>
      <p:sp>
        <p:nvSpPr>
          <p:cNvPr id="5" name="Slide Number Placeholder 4"/>
          <p:cNvSpPr>
            <a:spLocks noGrp="1"/>
          </p:cNvSpPr>
          <p:nvPr>
            <p:ph type="sldNum" sz="quarter" idx="12"/>
          </p:nvPr>
        </p:nvSpPr>
        <p:spPr/>
        <p:txBody>
          <a:bodyPr/>
          <a:lstStyle/>
          <a:p>
            <a:fld id="{83C2AA21-2B28-45E1-8984-5628A34D310D}" type="slidenum">
              <a:rPr lang="hu-HU" smtClean="0"/>
              <a:pPr/>
              <a:t>13</a:t>
            </a:fld>
            <a:endParaRPr lang="hu-HU"/>
          </a:p>
        </p:txBody>
      </p:sp>
      <p:sp>
        <p:nvSpPr>
          <p:cNvPr id="13" name="Content Placeholder 12"/>
          <p:cNvSpPr>
            <a:spLocks noGrp="1"/>
          </p:cNvSpPr>
          <p:nvPr>
            <p:ph idx="1"/>
          </p:nvPr>
        </p:nvSpPr>
        <p:spPr>
          <a:xfrm>
            <a:off x="107504" y="1484313"/>
            <a:ext cx="8928992" cy="4641850"/>
          </a:xfrm>
        </p:spPr>
        <p:txBody>
          <a:bodyPr/>
          <a:lstStyle/>
          <a:p>
            <a:pPr marL="0" indent="0" algn="ctr">
              <a:buNone/>
            </a:pPr>
            <a:endParaRPr lang="hr-HR" dirty="0"/>
          </a:p>
          <a:p>
            <a:pPr marL="0" indent="0" algn="ctr">
              <a:buNone/>
            </a:pPr>
            <a:endParaRPr lang="hr-HR" dirty="0"/>
          </a:p>
          <a:p>
            <a:pPr marL="0" indent="0" algn="ctr">
              <a:buNone/>
            </a:pPr>
            <a:r>
              <a:rPr lang="en-US" dirty="0"/>
              <a:t>Don’t reinvent the wheel – use proven best practice</a:t>
            </a:r>
            <a:br>
              <a:rPr lang="en-US" dirty="0"/>
            </a:br>
            <a:r>
              <a:rPr lang="en-US" dirty="0"/>
              <a:t/>
            </a:r>
            <a:br>
              <a:rPr lang="en-US" dirty="0"/>
            </a:br>
            <a:r>
              <a:rPr lang="en-US" dirty="0"/>
              <a:t>… and make the most of your capabilities.</a:t>
            </a:r>
          </a:p>
        </p:txBody>
      </p:sp>
    </p:spTree>
    <p:extLst>
      <p:ext uri="{BB962C8B-B14F-4D97-AF65-F5344CB8AC3E}">
        <p14:creationId xmlns:p14="http://schemas.microsoft.com/office/powerpoint/2010/main" val="3005916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t>
            </a:r>
            <a:r>
              <a:rPr lang="hr-HR" dirty="0"/>
              <a:t>ISO 20000</a:t>
            </a:r>
            <a:r>
              <a:rPr lang="en-US" dirty="0"/>
              <a:t>?</a:t>
            </a:r>
          </a:p>
        </p:txBody>
      </p:sp>
      <p:sp>
        <p:nvSpPr>
          <p:cNvPr id="4" name="Footer Placeholder 3"/>
          <p:cNvSpPr>
            <a:spLocks noGrp="1"/>
          </p:cNvSpPr>
          <p:nvPr>
            <p:ph type="ftr" sz="quarter" idx="11"/>
          </p:nvPr>
        </p:nvSpPr>
        <p:spPr/>
        <p:txBody>
          <a:bodyPr/>
          <a:lstStyle/>
          <a:p>
            <a:r>
              <a:rPr lang="en-US" dirty="0"/>
              <a:t>Copyright ©2018 20000Academy, all rights reserved.</a:t>
            </a:r>
            <a:endParaRPr lang="hu-HU" dirty="0"/>
          </a:p>
        </p:txBody>
      </p:sp>
      <p:sp>
        <p:nvSpPr>
          <p:cNvPr id="5" name="Slide Number Placeholder 4"/>
          <p:cNvSpPr>
            <a:spLocks noGrp="1"/>
          </p:cNvSpPr>
          <p:nvPr>
            <p:ph type="sldNum" sz="quarter" idx="12"/>
          </p:nvPr>
        </p:nvSpPr>
        <p:spPr/>
        <p:txBody>
          <a:bodyPr/>
          <a:lstStyle/>
          <a:p>
            <a:fld id="{83C2AA21-2B28-45E1-8984-5628A34D310D}" type="slidenum">
              <a:rPr lang="hu-HU" smtClean="0"/>
              <a:pPr/>
              <a:t>14</a:t>
            </a:fld>
            <a:endParaRPr lang="hu-HU"/>
          </a:p>
        </p:txBody>
      </p:sp>
      <p:sp>
        <p:nvSpPr>
          <p:cNvPr id="13" name="Content Placeholder 12"/>
          <p:cNvSpPr>
            <a:spLocks noGrp="1"/>
          </p:cNvSpPr>
          <p:nvPr>
            <p:ph idx="1"/>
          </p:nvPr>
        </p:nvSpPr>
        <p:spPr/>
        <p:txBody>
          <a:bodyPr/>
          <a:lstStyle/>
          <a:p>
            <a:pPr marL="0" indent="0">
              <a:buNone/>
            </a:pPr>
            <a:endParaRPr lang="hr-HR" sz="2800" dirty="0"/>
          </a:p>
          <a:p>
            <a:pPr marL="0" indent="0">
              <a:buNone/>
            </a:pPr>
            <a:endParaRPr lang="hr-HR" sz="2800" dirty="0"/>
          </a:p>
          <a:p>
            <a:pPr marL="0" indent="0" algn="ctr">
              <a:buNone/>
            </a:pPr>
            <a:r>
              <a:rPr lang="hr-HR" sz="4400" b="1" dirty="0"/>
              <a:t>Thank you!</a:t>
            </a:r>
          </a:p>
          <a:p>
            <a:pPr marL="0" indent="0">
              <a:buNone/>
            </a:pPr>
            <a:endParaRPr lang="hr-HR" sz="2800" dirty="0"/>
          </a:p>
          <a:p>
            <a:pPr marL="0" indent="0" algn="ctr">
              <a:buNone/>
            </a:pPr>
            <a:r>
              <a:rPr lang="hr-HR" sz="2800" dirty="0"/>
              <a:t>Presenter’s name</a:t>
            </a:r>
          </a:p>
          <a:p>
            <a:pPr marL="0" indent="0">
              <a:buNone/>
            </a:pPr>
            <a:endParaRPr lang="hr-HR" sz="2800" dirty="0"/>
          </a:p>
        </p:txBody>
      </p:sp>
    </p:spTree>
    <p:extLst>
      <p:ext uri="{BB962C8B-B14F-4D97-AF65-F5344CB8AC3E}">
        <p14:creationId xmlns:p14="http://schemas.microsoft.com/office/powerpoint/2010/main" val="40063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t>
            </a:r>
            <a:r>
              <a:rPr lang="hr-HR" dirty="0"/>
              <a:t>ISO 20000</a:t>
            </a:r>
            <a:r>
              <a:rPr lang="en-US" dirty="0"/>
              <a:t>?</a:t>
            </a:r>
          </a:p>
        </p:txBody>
      </p:sp>
      <p:sp>
        <p:nvSpPr>
          <p:cNvPr id="3" name="Content Placeholder 2"/>
          <p:cNvSpPr>
            <a:spLocks noGrp="1"/>
          </p:cNvSpPr>
          <p:nvPr>
            <p:ph idx="1"/>
          </p:nvPr>
        </p:nvSpPr>
        <p:spPr/>
        <p:txBody>
          <a:bodyPr/>
          <a:lstStyle/>
          <a:p>
            <a:pPr marL="0" indent="0">
              <a:buNone/>
            </a:pPr>
            <a:endParaRPr lang="hr-HR" b="1" dirty="0"/>
          </a:p>
          <a:p>
            <a:pPr marL="0" indent="0" algn="ctr">
              <a:buNone/>
            </a:pPr>
            <a:endParaRPr lang="hr-HR" b="1" dirty="0"/>
          </a:p>
          <a:p>
            <a:pPr marL="0" indent="0" algn="ctr">
              <a:buNone/>
            </a:pPr>
            <a:r>
              <a:rPr lang="en-US" b="1" dirty="0"/>
              <a:t>Implementing ISO 20000 enable</a:t>
            </a:r>
            <a:r>
              <a:rPr lang="hr-HR" b="1" dirty="0"/>
              <a:t>s</a:t>
            </a:r>
            <a:r>
              <a:rPr lang="en-US" b="1" dirty="0"/>
              <a:t> us to take responsibility for what we do and how we do it, and to prove that we are a competent IT Service Management organization.</a:t>
            </a:r>
          </a:p>
        </p:txBody>
      </p:sp>
      <p:sp>
        <p:nvSpPr>
          <p:cNvPr id="4" name="Footer Placeholder 3"/>
          <p:cNvSpPr>
            <a:spLocks noGrp="1"/>
          </p:cNvSpPr>
          <p:nvPr>
            <p:ph type="ftr" sz="quarter" idx="11"/>
          </p:nvPr>
        </p:nvSpPr>
        <p:spPr/>
        <p:txBody>
          <a:bodyPr/>
          <a:lstStyle/>
          <a:p>
            <a:pPr>
              <a:defRPr/>
            </a:pPr>
            <a:r>
              <a:rPr lang="en-US" dirty="0"/>
              <a:t>Copyright ©201</a:t>
            </a:r>
            <a:r>
              <a:rPr lang="hr-HR" dirty="0"/>
              <a:t>8</a:t>
            </a:r>
            <a:r>
              <a:rPr lang="en-US" dirty="0"/>
              <a:t> 20000Academy, all rights reserved.</a:t>
            </a:r>
            <a:endParaRPr lang="hu-HU" dirty="0"/>
          </a:p>
        </p:txBody>
      </p:sp>
      <p:sp>
        <p:nvSpPr>
          <p:cNvPr id="5" name="Slide Number Placeholder 4"/>
          <p:cNvSpPr>
            <a:spLocks noGrp="1"/>
          </p:cNvSpPr>
          <p:nvPr>
            <p:ph type="sldNum" sz="quarter" idx="12"/>
          </p:nvPr>
        </p:nvSpPr>
        <p:spPr/>
        <p:txBody>
          <a:bodyPr/>
          <a:lstStyle/>
          <a:p>
            <a:pPr>
              <a:defRPr/>
            </a:pPr>
            <a:fld id="{83C2AA21-2B28-45E1-8984-5628A34D310D}" type="slidenum">
              <a:rPr lang="hu-HU" smtClean="0"/>
              <a:pPr>
                <a:defRPr/>
              </a:pPr>
              <a:t>2</a:t>
            </a:fld>
            <a:endParaRPr lang="hu-HU"/>
          </a:p>
        </p:txBody>
      </p:sp>
    </p:spTree>
    <p:extLst>
      <p:ext uri="{BB962C8B-B14F-4D97-AF65-F5344CB8AC3E}">
        <p14:creationId xmlns:p14="http://schemas.microsoft.com/office/powerpoint/2010/main" val="1413681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Contents</a:t>
            </a:r>
            <a:br>
              <a:rPr lang="en-US" dirty="0"/>
            </a:br>
            <a:endParaRPr lang="en-US" dirty="0"/>
          </a:p>
        </p:txBody>
      </p:sp>
      <p:sp>
        <p:nvSpPr>
          <p:cNvPr id="4" name="Footer Placeholder 3"/>
          <p:cNvSpPr>
            <a:spLocks noGrp="1"/>
          </p:cNvSpPr>
          <p:nvPr>
            <p:ph type="ftr" sz="quarter" idx="11"/>
          </p:nvPr>
        </p:nvSpPr>
        <p:spPr/>
        <p:txBody>
          <a:bodyPr/>
          <a:lstStyle/>
          <a:p>
            <a:r>
              <a:rPr lang="en-US" dirty="0"/>
              <a:t>Copyright ©2018 20000Academy, all rights reserved.</a:t>
            </a:r>
            <a:endParaRPr lang="hu-HU" dirty="0"/>
          </a:p>
        </p:txBody>
      </p:sp>
      <p:sp>
        <p:nvSpPr>
          <p:cNvPr id="5" name="Slide Number Placeholder 4"/>
          <p:cNvSpPr>
            <a:spLocks noGrp="1"/>
          </p:cNvSpPr>
          <p:nvPr>
            <p:ph type="sldNum" sz="quarter" idx="12"/>
          </p:nvPr>
        </p:nvSpPr>
        <p:spPr/>
        <p:txBody>
          <a:bodyPr/>
          <a:lstStyle/>
          <a:p>
            <a:fld id="{83C2AA21-2B28-45E1-8984-5628A34D310D}" type="slidenum">
              <a:rPr lang="hu-HU" smtClean="0"/>
              <a:pPr/>
              <a:t>3</a:t>
            </a:fld>
            <a:endParaRPr lang="hu-HU"/>
          </a:p>
        </p:txBody>
      </p:sp>
      <p:sp>
        <p:nvSpPr>
          <p:cNvPr id="3" name="Content Placeholder 2"/>
          <p:cNvSpPr>
            <a:spLocks noGrp="1"/>
          </p:cNvSpPr>
          <p:nvPr>
            <p:ph idx="1"/>
          </p:nvPr>
        </p:nvSpPr>
        <p:spPr>
          <a:xfrm>
            <a:off x="457200" y="1340768"/>
            <a:ext cx="8229600" cy="4641850"/>
          </a:xfrm>
        </p:spPr>
        <p:txBody>
          <a:bodyPr/>
          <a:lstStyle/>
          <a:p>
            <a:r>
              <a:rPr lang="en-US" sz="2800" dirty="0"/>
              <a:t>What is ISO 20000?</a:t>
            </a:r>
          </a:p>
          <a:p>
            <a:r>
              <a:rPr lang="en-US" sz="2800" dirty="0"/>
              <a:t>The purpose of ISO 20000</a:t>
            </a:r>
          </a:p>
          <a:p>
            <a:r>
              <a:rPr lang="en-US" sz="2800" dirty="0"/>
              <a:t>The service</a:t>
            </a:r>
          </a:p>
          <a:p>
            <a:r>
              <a:rPr lang="en-US" sz="2800" dirty="0"/>
              <a:t>IT Service Management approach</a:t>
            </a:r>
          </a:p>
          <a:p>
            <a:r>
              <a:rPr lang="en-US" sz="2800" dirty="0"/>
              <a:t>ISO 20000 myths</a:t>
            </a:r>
          </a:p>
          <a:p>
            <a:r>
              <a:rPr lang="en-US" sz="2800" dirty="0"/>
              <a:t>Benefits for your company</a:t>
            </a:r>
          </a:p>
          <a:p>
            <a:r>
              <a:rPr lang="en-US" sz="2800" dirty="0"/>
              <a:t>Keys to success</a:t>
            </a:r>
          </a:p>
          <a:p>
            <a:r>
              <a:rPr lang="en-US" sz="2800" dirty="0"/>
              <a:t>Implementation details</a:t>
            </a:r>
          </a:p>
          <a:p>
            <a:r>
              <a:rPr lang="en-US" sz="2800" dirty="0"/>
              <a:t>Your role in the implementation</a:t>
            </a:r>
          </a:p>
        </p:txBody>
      </p:sp>
    </p:spTree>
    <p:extLst>
      <p:ext uri="{BB962C8B-B14F-4D97-AF65-F5344CB8AC3E}">
        <p14:creationId xmlns:p14="http://schemas.microsoft.com/office/powerpoint/2010/main" val="696257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What is ISO 20000?</a:t>
            </a:r>
            <a:endParaRPr lang="en-US" dirty="0"/>
          </a:p>
        </p:txBody>
      </p:sp>
      <p:sp>
        <p:nvSpPr>
          <p:cNvPr id="4" name="Footer Placeholder 3"/>
          <p:cNvSpPr>
            <a:spLocks noGrp="1"/>
          </p:cNvSpPr>
          <p:nvPr>
            <p:ph type="ftr" sz="quarter" idx="11"/>
          </p:nvPr>
        </p:nvSpPr>
        <p:spPr/>
        <p:txBody>
          <a:bodyPr/>
          <a:lstStyle/>
          <a:p>
            <a:r>
              <a:rPr lang="en-US" dirty="0"/>
              <a:t>Copyright ©2018 20000Academy, all rights reserved.</a:t>
            </a:r>
            <a:endParaRPr lang="hu-HU" dirty="0"/>
          </a:p>
        </p:txBody>
      </p:sp>
      <p:sp>
        <p:nvSpPr>
          <p:cNvPr id="5" name="Slide Number Placeholder 4"/>
          <p:cNvSpPr>
            <a:spLocks noGrp="1"/>
          </p:cNvSpPr>
          <p:nvPr>
            <p:ph type="sldNum" sz="quarter" idx="12"/>
          </p:nvPr>
        </p:nvSpPr>
        <p:spPr/>
        <p:txBody>
          <a:bodyPr/>
          <a:lstStyle/>
          <a:p>
            <a:fld id="{83C2AA21-2B28-45E1-8984-5628A34D310D}" type="slidenum">
              <a:rPr lang="hu-HU" smtClean="0"/>
              <a:pPr/>
              <a:t>4</a:t>
            </a:fld>
            <a:endParaRPr lang="hu-HU"/>
          </a:p>
        </p:txBody>
      </p:sp>
      <p:sp>
        <p:nvSpPr>
          <p:cNvPr id="3" name="Content Placeholder 2"/>
          <p:cNvSpPr>
            <a:spLocks noGrp="1"/>
          </p:cNvSpPr>
          <p:nvPr>
            <p:ph idx="1"/>
          </p:nvPr>
        </p:nvSpPr>
        <p:spPr/>
        <p:txBody>
          <a:bodyPr/>
          <a:lstStyle/>
          <a:p>
            <a:r>
              <a:rPr lang="en-US" sz="2800" dirty="0"/>
              <a:t>International Standard published by ISO</a:t>
            </a:r>
          </a:p>
          <a:p>
            <a:r>
              <a:rPr lang="en-US" sz="2800" dirty="0"/>
              <a:t>Applicable to companies of any industry and any size</a:t>
            </a:r>
          </a:p>
          <a:p>
            <a:r>
              <a:rPr lang="en-US" sz="2800" dirty="0"/>
              <a:t>More than 200000 companies have certified worldwide</a:t>
            </a:r>
          </a:p>
          <a:p>
            <a:r>
              <a:rPr lang="en-US" sz="2800" dirty="0"/>
              <a:t>Developed by leading IT Service Management experts</a:t>
            </a:r>
          </a:p>
        </p:txBody>
      </p:sp>
    </p:spTree>
    <p:extLst>
      <p:ext uri="{BB962C8B-B14F-4D97-AF65-F5344CB8AC3E}">
        <p14:creationId xmlns:p14="http://schemas.microsoft.com/office/powerpoint/2010/main" val="3464853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purpose of ISO 20000</a:t>
            </a:r>
          </a:p>
        </p:txBody>
      </p:sp>
      <p:sp>
        <p:nvSpPr>
          <p:cNvPr id="4" name="Footer Placeholder 3"/>
          <p:cNvSpPr>
            <a:spLocks noGrp="1"/>
          </p:cNvSpPr>
          <p:nvPr>
            <p:ph type="ftr" sz="quarter" idx="11"/>
          </p:nvPr>
        </p:nvSpPr>
        <p:spPr/>
        <p:txBody>
          <a:bodyPr/>
          <a:lstStyle/>
          <a:p>
            <a:r>
              <a:rPr lang="en-US" dirty="0"/>
              <a:t>Copyright ©2018 20000Academy, all rights reserved.</a:t>
            </a:r>
            <a:endParaRPr lang="hu-HU" dirty="0"/>
          </a:p>
        </p:txBody>
      </p:sp>
      <p:sp>
        <p:nvSpPr>
          <p:cNvPr id="5" name="Slide Number Placeholder 4"/>
          <p:cNvSpPr>
            <a:spLocks noGrp="1"/>
          </p:cNvSpPr>
          <p:nvPr>
            <p:ph type="sldNum" sz="quarter" idx="12"/>
          </p:nvPr>
        </p:nvSpPr>
        <p:spPr/>
        <p:txBody>
          <a:bodyPr/>
          <a:lstStyle/>
          <a:p>
            <a:fld id="{83C2AA21-2B28-45E1-8984-5628A34D310D}" type="slidenum">
              <a:rPr lang="hu-HU" smtClean="0"/>
              <a:pPr/>
              <a:t>5</a:t>
            </a:fld>
            <a:endParaRPr lang="hu-HU"/>
          </a:p>
        </p:txBody>
      </p:sp>
      <p:sp>
        <p:nvSpPr>
          <p:cNvPr id="13" name="Content Placeholder 12"/>
          <p:cNvSpPr>
            <a:spLocks noGrp="1"/>
          </p:cNvSpPr>
          <p:nvPr>
            <p:ph idx="1"/>
          </p:nvPr>
        </p:nvSpPr>
        <p:spPr/>
        <p:txBody>
          <a:bodyPr/>
          <a:lstStyle/>
          <a:p>
            <a:r>
              <a:rPr lang="en-US" sz="2800" dirty="0"/>
              <a:t>To manage the service lifecycle</a:t>
            </a:r>
          </a:p>
          <a:p>
            <a:r>
              <a:rPr lang="en-US" sz="2800" dirty="0"/>
              <a:t>Plan</a:t>
            </a:r>
          </a:p>
          <a:p>
            <a:r>
              <a:rPr lang="en-US" sz="2800" dirty="0"/>
              <a:t>Design</a:t>
            </a:r>
          </a:p>
          <a:p>
            <a:r>
              <a:rPr lang="en-US" sz="2800" dirty="0"/>
              <a:t>Transition</a:t>
            </a:r>
          </a:p>
          <a:p>
            <a:r>
              <a:rPr lang="en-US" sz="2800" dirty="0"/>
              <a:t>Delivery</a:t>
            </a:r>
          </a:p>
          <a:p>
            <a:r>
              <a:rPr lang="en-US" sz="2800" dirty="0"/>
              <a:t>Improvement</a:t>
            </a:r>
          </a:p>
          <a:p>
            <a:r>
              <a:rPr lang="en-US" sz="2800" dirty="0"/>
              <a:t>To meet agreed requirements and provide value for the organization and its customers and users</a:t>
            </a:r>
          </a:p>
          <a:p>
            <a:endParaRPr lang="en-US" sz="2800" dirty="0"/>
          </a:p>
          <a:p>
            <a:endParaRPr lang="en-US" sz="2800" dirty="0"/>
          </a:p>
        </p:txBody>
      </p:sp>
    </p:spTree>
    <p:extLst>
      <p:ext uri="{BB962C8B-B14F-4D97-AF65-F5344CB8AC3E}">
        <p14:creationId xmlns:p14="http://schemas.microsoft.com/office/powerpoint/2010/main" val="3511769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The service</a:t>
            </a:r>
            <a:endParaRPr lang="en-US" dirty="0"/>
          </a:p>
        </p:txBody>
      </p:sp>
      <p:sp>
        <p:nvSpPr>
          <p:cNvPr id="4" name="Footer Placeholder 3"/>
          <p:cNvSpPr>
            <a:spLocks noGrp="1"/>
          </p:cNvSpPr>
          <p:nvPr>
            <p:ph type="ftr" sz="quarter" idx="11"/>
          </p:nvPr>
        </p:nvSpPr>
        <p:spPr/>
        <p:txBody>
          <a:bodyPr/>
          <a:lstStyle/>
          <a:p>
            <a:r>
              <a:rPr lang="en-US" dirty="0"/>
              <a:t>Copyright ©2018 20000Academy, all rights reserved.</a:t>
            </a:r>
            <a:endParaRPr lang="hu-HU" dirty="0"/>
          </a:p>
        </p:txBody>
      </p:sp>
      <p:sp>
        <p:nvSpPr>
          <p:cNvPr id="5" name="Slide Number Placeholder 4"/>
          <p:cNvSpPr>
            <a:spLocks noGrp="1"/>
          </p:cNvSpPr>
          <p:nvPr>
            <p:ph type="sldNum" sz="quarter" idx="12"/>
          </p:nvPr>
        </p:nvSpPr>
        <p:spPr/>
        <p:txBody>
          <a:bodyPr/>
          <a:lstStyle/>
          <a:p>
            <a:fld id="{83C2AA21-2B28-45E1-8984-5628A34D310D}" type="slidenum">
              <a:rPr lang="hu-HU" smtClean="0"/>
              <a:pPr/>
              <a:t>6</a:t>
            </a:fld>
            <a:endParaRPr lang="hu-HU"/>
          </a:p>
        </p:txBody>
      </p:sp>
      <p:sp>
        <p:nvSpPr>
          <p:cNvPr id="8" name="Content Placeholder 12"/>
          <p:cNvSpPr>
            <a:spLocks noGrp="1"/>
          </p:cNvSpPr>
          <p:nvPr>
            <p:ph idx="1"/>
          </p:nvPr>
        </p:nvSpPr>
        <p:spPr>
          <a:xfrm>
            <a:off x="457200" y="1484313"/>
            <a:ext cx="8229600" cy="4641850"/>
          </a:xfrm>
        </p:spPr>
        <p:txBody>
          <a:bodyPr/>
          <a:lstStyle/>
          <a:p>
            <a:r>
              <a:rPr lang="en-US" sz="2800" dirty="0"/>
              <a:t>Internal services</a:t>
            </a:r>
          </a:p>
          <a:p>
            <a:r>
              <a:rPr lang="en-US" sz="2800" dirty="0"/>
              <a:t>Customer-facing services</a:t>
            </a:r>
          </a:p>
          <a:p>
            <a:r>
              <a:rPr lang="en-US" sz="2800" dirty="0"/>
              <a:t>Service catalogue</a:t>
            </a:r>
          </a:p>
          <a:p>
            <a:r>
              <a:rPr lang="en-US" sz="2800" dirty="0"/>
              <a:t>Service portfolio</a:t>
            </a:r>
          </a:p>
        </p:txBody>
      </p:sp>
    </p:spTree>
    <p:extLst>
      <p:ext uri="{BB962C8B-B14F-4D97-AF65-F5344CB8AC3E}">
        <p14:creationId xmlns:p14="http://schemas.microsoft.com/office/powerpoint/2010/main" val="2226523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ltLang="zh-CN" dirty="0"/>
              <a:t>IT Service Management approach</a:t>
            </a:r>
            <a:endParaRPr lang="en-US" dirty="0"/>
          </a:p>
        </p:txBody>
      </p:sp>
      <p:sp>
        <p:nvSpPr>
          <p:cNvPr id="4" name="Footer Placeholder 3"/>
          <p:cNvSpPr>
            <a:spLocks noGrp="1"/>
          </p:cNvSpPr>
          <p:nvPr>
            <p:ph type="ftr" sz="quarter" idx="11"/>
          </p:nvPr>
        </p:nvSpPr>
        <p:spPr/>
        <p:txBody>
          <a:bodyPr/>
          <a:lstStyle/>
          <a:p>
            <a:r>
              <a:rPr lang="en-US" dirty="0"/>
              <a:t>Copyright ©2018 20000Academy, all rights reserved.</a:t>
            </a:r>
            <a:endParaRPr lang="hu-HU" dirty="0"/>
          </a:p>
        </p:txBody>
      </p:sp>
      <p:sp>
        <p:nvSpPr>
          <p:cNvPr id="5" name="Slide Number Placeholder 4"/>
          <p:cNvSpPr>
            <a:spLocks noGrp="1"/>
          </p:cNvSpPr>
          <p:nvPr>
            <p:ph type="sldNum" sz="quarter" idx="12"/>
          </p:nvPr>
        </p:nvSpPr>
        <p:spPr/>
        <p:txBody>
          <a:bodyPr/>
          <a:lstStyle/>
          <a:p>
            <a:fld id="{83C2AA21-2B28-45E1-8984-5628A34D310D}" type="slidenum">
              <a:rPr lang="hu-HU" smtClean="0"/>
              <a:pPr/>
              <a:t>7</a:t>
            </a:fld>
            <a:endParaRPr lang="hu-HU"/>
          </a:p>
        </p:txBody>
      </p:sp>
      <p:sp>
        <p:nvSpPr>
          <p:cNvPr id="3" name="Content Placeholder 2"/>
          <p:cNvSpPr>
            <a:spLocks noGrp="1"/>
          </p:cNvSpPr>
          <p:nvPr>
            <p:ph idx="1"/>
          </p:nvPr>
        </p:nvSpPr>
        <p:spPr/>
        <p:txBody>
          <a:bodyPr/>
          <a:lstStyle/>
          <a:p>
            <a:r>
              <a:rPr lang="en-US" sz="2800" dirty="0"/>
              <a:t>Value delivered</a:t>
            </a:r>
          </a:p>
          <a:p>
            <a:r>
              <a:rPr lang="en-US" sz="2800" dirty="0"/>
              <a:t>Customer focus</a:t>
            </a:r>
          </a:p>
          <a:p>
            <a:r>
              <a:rPr lang="en-US" sz="2800" dirty="0"/>
              <a:t>Internal efficiency</a:t>
            </a:r>
          </a:p>
          <a:p>
            <a:r>
              <a:rPr lang="en-US" sz="2800" dirty="0"/>
              <a:t>Customer/user satisfaction</a:t>
            </a:r>
          </a:p>
          <a:p>
            <a:r>
              <a:rPr lang="en-US" sz="2800" dirty="0"/>
              <a:t>IT Service Management as a business tool</a:t>
            </a:r>
          </a:p>
        </p:txBody>
      </p:sp>
    </p:spTree>
    <p:extLst>
      <p:ext uri="{BB962C8B-B14F-4D97-AF65-F5344CB8AC3E}">
        <p14:creationId xmlns:p14="http://schemas.microsoft.com/office/powerpoint/2010/main" val="29346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ISO 20000 myths</a:t>
            </a:r>
            <a:endParaRPr lang="en-US" dirty="0"/>
          </a:p>
        </p:txBody>
      </p:sp>
      <p:sp>
        <p:nvSpPr>
          <p:cNvPr id="4" name="Footer Placeholder 3"/>
          <p:cNvSpPr>
            <a:spLocks noGrp="1"/>
          </p:cNvSpPr>
          <p:nvPr>
            <p:ph type="ftr" sz="quarter" idx="11"/>
          </p:nvPr>
        </p:nvSpPr>
        <p:spPr/>
        <p:txBody>
          <a:bodyPr/>
          <a:lstStyle/>
          <a:p>
            <a:r>
              <a:rPr lang="en-US" dirty="0"/>
              <a:t>Copyright ©2018 20000Academy, all rights reserved.</a:t>
            </a:r>
            <a:endParaRPr lang="hu-HU" dirty="0"/>
          </a:p>
        </p:txBody>
      </p:sp>
      <p:sp>
        <p:nvSpPr>
          <p:cNvPr id="5" name="Slide Number Placeholder 4"/>
          <p:cNvSpPr>
            <a:spLocks noGrp="1"/>
          </p:cNvSpPr>
          <p:nvPr>
            <p:ph type="sldNum" sz="quarter" idx="12"/>
          </p:nvPr>
        </p:nvSpPr>
        <p:spPr/>
        <p:txBody>
          <a:bodyPr/>
          <a:lstStyle/>
          <a:p>
            <a:fld id="{83C2AA21-2B28-45E1-8984-5628A34D310D}" type="slidenum">
              <a:rPr lang="hu-HU" smtClean="0"/>
              <a:pPr/>
              <a:t>8</a:t>
            </a:fld>
            <a:endParaRPr lang="hu-HU"/>
          </a:p>
        </p:txBody>
      </p:sp>
      <p:sp>
        <p:nvSpPr>
          <p:cNvPr id="3" name="Content Placeholder 2"/>
          <p:cNvSpPr>
            <a:spLocks noGrp="1"/>
          </p:cNvSpPr>
          <p:nvPr>
            <p:ph idx="1"/>
          </p:nvPr>
        </p:nvSpPr>
        <p:spPr/>
        <p:txBody>
          <a:bodyPr/>
          <a:lstStyle/>
          <a:p>
            <a:r>
              <a:rPr lang="en-US" sz="2800" dirty="0"/>
              <a:t>We are a small company and ISO 20000 is only for big ones.</a:t>
            </a:r>
          </a:p>
          <a:p>
            <a:r>
              <a:rPr lang="en-US" sz="2800" dirty="0"/>
              <a:t>We don’t have enough resources for ISO 20000 implementation.</a:t>
            </a:r>
          </a:p>
          <a:p>
            <a:r>
              <a:rPr lang="en-US" sz="2800" dirty="0"/>
              <a:t>Management doesn’t care about ISO standards.</a:t>
            </a:r>
          </a:p>
          <a:p>
            <a:r>
              <a:rPr lang="en-US" sz="2800" dirty="0"/>
              <a:t>Tools are too expensive.</a:t>
            </a:r>
          </a:p>
          <a:p>
            <a:r>
              <a:rPr lang="en-US" sz="2800" dirty="0"/>
              <a:t>There are no tangible benefits.</a:t>
            </a:r>
          </a:p>
          <a:p>
            <a:r>
              <a:rPr lang="en-US" sz="2800" dirty="0"/>
              <a:t>Our people know their jobs, anyway.</a:t>
            </a:r>
          </a:p>
          <a:p>
            <a:r>
              <a:rPr lang="en-US" sz="2800" dirty="0"/>
              <a:t>No one will know, anyway.</a:t>
            </a:r>
          </a:p>
        </p:txBody>
      </p:sp>
    </p:spTree>
    <p:extLst>
      <p:ext uri="{BB962C8B-B14F-4D97-AF65-F5344CB8AC3E}">
        <p14:creationId xmlns:p14="http://schemas.microsoft.com/office/powerpoint/2010/main" val="2102665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Benefits for your company</a:t>
            </a:r>
            <a:endParaRPr lang="en-US" dirty="0"/>
          </a:p>
        </p:txBody>
      </p:sp>
      <p:sp>
        <p:nvSpPr>
          <p:cNvPr id="4" name="Footer Placeholder 3"/>
          <p:cNvSpPr>
            <a:spLocks noGrp="1"/>
          </p:cNvSpPr>
          <p:nvPr>
            <p:ph type="ftr" sz="quarter" idx="11"/>
          </p:nvPr>
        </p:nvSpPr>
        <p:spPr/>
        <p:txBody>
          <a:bodyPr/>
          <a:lstStyle/>
          <a:p>
            <a:r>
              <a:rPr lang="en-US" dirty="0"/>
              <a:t>Copyright ©2018 20000Academy, all rights reserved.</a:t>
            </a:r>
            <a:endParaRPr lang="hu-HU" dirty="0"/>
          </a:p>
        </p:txBody>
      </p:sp>
      <p:sp>
        <p:nvSpPr>
          <p:cNvPr id="5" name="Slide Number Placeholder 4"/>
          <p:cNvSpPr>
            <a:spLocks noGrp="1"/>
          </p:cNvSpPr>
          <p:nvPr>
            <p:ph type="sldNum" sz="quarter" idx="12"/>
          </p:nvPr>
        </p:nvSpPr>
        <p:spPr/>
        <p:txBody>
          <a:bodyPr/>
          <a:lstStyle/>
          <a:p>
            <a:fld id="{83C2AA21-2B28-45E1-8984-5628A34D310D}" type="slidenum">
              <a:rPr lang="hu-HU" smtClean="0"/>
              <a:pPr/>
              <a:t>9</a:t>
            </a:fld>
            <a:endParaRPr lang="hu-HU"/>
          </a:p>
        </p:txBody>
      </p:sp>
      <p:sp>
        <p:nvSpPr>
          <p:cNvPr id="13" name="Content Placeholder 12"/>
          <p:cNvSpPr>
            <a:spLocks noGrp="1"/>
          </p:cNvSpPr>
          <p:nvPr>
            <p:ph idx="1"/>
          </p:nvPr>
        </p:nvSpPr>
        <p:spPr/>
        <p:txBody>
          <a:bodyPr/>
          <a:lstStyle/>
          <a:p>
            <a:r>
              <a:rPr lang="en-US" sz="2800" dirty="0"/>
              <a:t>Competitiveness and credibility</a:t>
            </a:r>
          </a:p>
          <a:p>
            <a:r>
              <a:rPr lang="en-US" sz="2800" dirty="0"/>
              <a:t>Compliance</a:t>
            </a:r>
          </a:p>
          <a:p>
            <a:r>
              <a:rPr lang="en-US" sz="2800" dirty="0"/>
              <a:t>Customer satisfaction</a:t>
            </a:r>
          </a:p>
          <a:p>
            <a:r>
              <a:rPr lang="en-US" sz="2800" dirty="0"/>
              <a:t>Productivity</a:t>
            </a:r>
          </a:p>
          <a:p>
            <a:r>
              <a:rPr lang="en-US" sz="2800" dirty="0"/>
              <a:t>Benchmark and improvement</a:t>
            </a:r>
          </a:p>
        </p:txBody>
      </p:sp>
    </p:spTree>
    <p:extLst>
      <p:ext uri="{BB962C8B-B14F-4D97-AF65-F5344CB8AC3E}">
        <p14:creationId xmlns:p14="http://schemas.microsoft.com/office/powerpoint/2010/main" val="152244173"/>
      </p:ext>
    </p:extLst>
  </p:cSld>
  <p:clrMapOvr>
    <a:masterClrMapping/>
  </p:clrMapOvr>
</p:sld>
</file>

<file path=ppt/theme/theme1.xml><?xml version="1.0" encoding="utf-8"?>
<a:theme xmlns:a="http://schemas.openxmlformats.org/drawingml/2006/main" name="Office-téma">
  <a:themeElements>
    <a:clrScheme name="20000Academy">
      <a:dk1>
        <a:sysClr val="windowText" lastClr="000000"/>
      </a:dk1>
      <a:lt1>
        <a:sysClr val="window" lastClr="FFFFFF"/>
      </a:lt1>
      <a:dk2>
        <a:srgbClr val="1F497D"/>
      </a:dk2>
      <a:lt2>
        <a:srgbClr val="EEECE1"/>
      </a:lt2>
      <a:accent1>
        <a:srgbClr val="23292C"/>
      </a:accent1>
      <a:accent2>
        <a:srgbClr val="0E76BC"/>
      </a:accent2>
      <a:accent3>
        <a:srgbClr val="EBF1F4"/>
      </a:accent3>
      <a:accent4>
        <a:srgbClr val="3BAAFF"/>
      </a:accent4>
      <a:accent5>
        <a:srgbClr val="FFCE8C"/>
      </a:accent5>
      <a:accent6>
        <a:srgbClr val="F79646"/>
      </a:accent6>
      <a:hlink>
        <a:srgbClr val="FF692D"/>
      </a:hlink>
      <a:folHlink>
        <a:srgbClr val="9DA4A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ISO 20000 Awareness_v_1_4 - MC</Template>
  <TotalTime>154</TotalTime>
  <Words>1687</Words>
  <Application>Microsoft Office PowerPoint</Application>
  <PresentationFormat>On-screen Show (4:3)</PresentationFormat>
  <Paragraphs>169</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宋体</vt:lpstr>
      <vt:lpstr>Arial</vt:lpstr>
      <vt:lpstr>Calibri</vt:lpstr>
      <vt:lpstr>Office-téma</vt:lpstr>
      <vt:lpstr>Why ISO 20000? Awareness presentation</vt:lpstr>
      <vt:lpstr>Why ISO 20000?</vt:lpstr>
      <vt:lpstr> Contents </vt:lpstr>
      <vt:lpstr>What is ISO 20000?</vt:lpstr>
      <vt:lpstr>The purpose of ISO 20000</vt:lpstr>
      <vt:lpstr>The service</vt:lpstr>
      <vt:lpstr>IT Service Management approach</vt:lpstr>
      <vt:lpstr>ISO 20000 myths</vt:lpstr>
      <vt:lpstr>Benefits for your company</vt:lpstr>
      <vt:lpstr>Keys to success</vt:lpstr>
      <vt:lpstr>Implementation details</vt:lpstr>
      <vt:lpstr>Your role in the implementation</vt:lpstr>
      <vt:lpstr>Why ISO 20000?</vt:lpstr>
      <vt:lpstr>Why ISO 20000?</vt:lpstr>
    </vt:vector>
  </TitlesOfParts>
  <Company>Advisera Expert Solutions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ISO 20000? Awareness presentation</dc:title>
  <dc:creator>20000Academy</dc:creator>
  <cp:lastModifiedBy>20000Academy</cp:lastModifiedBy>
  <cp:revision>35</cp:revision>
  <cp:lastPrinted>2014-01-16T14:20:13Z</cp:lastPrinted>
  <dcterms:created xsi:type="dcterms:W3CDTF">2018-11-28T08:30:00Z</dcterms:created>
  <dcterms:modified xsi:type="dcterms:W3CDTF">2018-11-29T17:28:25Z</dcterms:modified>
</cp:coreProperties>
</file>